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notesMasterIdLst>
    <p:notesMasterId r:id="rId3"/>
  </p:notesMasterIdLst>
  <p:sldIdLst>
    <p:sldId id="256" r:id="rId2"/>
  </p:sldIdLst>
  <p:sldSz cx="30275213" cy="42803763"/>
  <p:notesSz cx="6858000" cy="9144000"/>
  <p:defaultTextStyle>
    <a:defPPr>
      <a:defRPr lang="ko-KR"/>
    </a:defPPr>
    <a:lvl1pPr marL="0" algn="l" defTabSz="1324735" rtl="0" eaLnBrk="1" latinLnBrk="1" hangingPunct="1">
      <a:defRPr sz="2608" kern="1200">
        <a:solidFill>
          <a:schemeClr val="tx1"/>
        </a:solidFill>
        <a:latin typeface="+mn-lt"/>
        <a:ea typeface="+mn-ea"/>
        <a:cs typeface="+mn-cs"/>
      </a:defRPr>
    </a:lvl1pPr>
    <a:lvl2pPr marL="662369" algn="l" defTabSz="1324735" rtl="0" eaLnBrk="1" latinLnBrk="1" hangingPunct="1">
      <a:defRPr sz="2608" kern="1200">
        <a:solidFill>
          <a:schemeClr val="tx1"/>
        </a:solidFill>
        <a:latin typeface="+mn-lt"/>
        <a:ea typeface="+mn-ea"/>
        <a:cs typeface="+mn-cs"/>
      </a:defRPr>
    </a:lvl2pPr>
    <a:lvl3pPr marL="1324735" algn="l" defTabSz="1324735" rtl="0" eaLnBrk="1" latinLnBrk="1" hangingPunct="1">
      <a:defRPr sz="2608" kern="1200">
        <a:solidFill>
          <a:schemeClr val="tx1"/>
        </a:solidFill>
        <a:latin typeface="+mn-lt"/>
        <a:ea typeface="+mn-ea"/>
        <a:cs typeface="+mn-cs"/>
      </a:defRPr>
    </a:lvl3pPr>
    <a:lvl4pPr marL="1987104" algn="l" defTabSz="1324735" rtl="0" eaLnBrk="1" latinLnBrk="1" hangingPunct="1">
      <a:defRPr sz="2608" kern="1200">
        <a:solidFill>
          <a:schemeClr val="tx1"/>
        </a:solidFill>
        <a:latin typeface="+mn-lt"/>
        <a:ea typeface="+mn-ea"/>
        <a:cs typeface="+mn-cs"/>
      </a:defRPr>
    </a:lvl4pPr>
    <a:lvl5pPr marL="2649474" algn="l" defTabSz="1324735" rtl="0" eaLnBrk="1" latinLnBrk="1" hangingPunct="1">
      <a:defRPr sz="2608" kern="1200">
        <a:solidFill>
          <a:schemeClr val="tx1"/>
        </a:solidFill>
        <a:latin typeface="+mn-lt"/>
        <a:ea typeface="+mn-ea"/>
        <a:cs typeface="+mn-cs"/>
      </a:defRPr>
    </a:lvl5pPr>
    <a:lvl6pPr marL="3311843" algn="l" defTabSz="1324735" rtl="0" eaLnBrk="1" latinLnBrk="1" hangingPunct="1">
      <a:defRPr sz="2608" kern="1200">
        <a:solidFill>
          <a:schemeClr val="tx1"/>
        </a:solidFill>
        <a:latin typeface="+mn-lt"/>
        <a:ea typeface="+mn-ea"/>
        <a:cs typeface="+mn-cs"/>
      </a:defRPr>
    </a:lvl6pPr>
    <a:lvl7pPr marL="3974209" algn="l" defTabSz="1324735" rtl="0" eaLnBrk="1" latinLnBrk="1" hangingPunct="1">
      <a:defRPr sz="2608" kern="1200">
        <a:solidFill>
          <a:schemeClr val="tx1"/>
        </a:solidFill>
        <a:latin typeface="+mn-lt"/>
        <a:ea typeface="+mn-ea"/>
        <a:cs typeface="+mn-cs"/>
      </a:defRPr>
    </a:lvl7pPr>
    <a:lvl8pPr marL="4636578" algn="l" defTabSz="1324735" rtl="0" eaLnBrk="1" latinLnBrk="1" hangingPunct="1">
      <a:defRPr sz="2608" kern="1200">
        <a:solidFill>
          <a:schemeClr val="tx1"/>
        </a:solidFill>
        <a:latin typeface="+mn-lt"/>
        <a:ea typeface="+mn-ea"/>
        <a:cs typeface="+mn-cs"/>
      </a:defRPr>
    </a:lvl8pPr>
    <a:lvl9pPr marL="5298944" algn="l" defTabSz="1324735" rtl="0" eaLnBrk="1" latinLnBrk="1" hangingPunct="1">
      <a:defRPr sz="260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76" userDrawn="1">
          <p15:clr>
            <a:srgbClr val="A4A3A4"/>
          </p15:clr>
        </p15:guide>
        <p15:guide id="2" pos="953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a:alpha val="100000"/>
      </a:srgbClr>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37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6327" autoAdjust="0"/>
  </p:normalViewPr>
  <p:slideViewPr>
    <p:cSldViewPr>
      <p:cViewPr>
        <p:scale>
          <a:sx n="25" d="100"/>
          <a:sy n="25" d="100"/>
        </p:scale>
        <p:origin x="1872" y="-3288"/>
      </p:cViewPr>
      <p:guideLst>
        <p:guide orient="horz" pos="13476"/>
        <p:guide pos="9531"/>
      </p:guideLst>
    </p:cSldViewPr>
  </p:slideViewPr>
  <p:notesTextViewPr>
    <p:cViewPr>
      <p:scale>
        <a:sx n="100" d="100"/>
        <a:sy n="100" d="100"/>
      </p:scale>
      <p:origin x="0" y="0"/>
    </p:cViewPr>
  </p:notesTextViewPr>
  <p:gridSpacing cx="76214" cy="76214"/>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a:lstStyle>
            <a:lvl1pPr algn="l">
              <a:defRPr sz="1200"/>
            </a:lvl1pPr>
          </a:lstStyle>
          <a:p>
            <a:pPr lvl="0">
              <a:defRPr lang="ko-KR" altLang="en-US"/>
            </a:pPr>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a:lstStyle>
            <a:lvl1pPr algn="r">
              <a:defRPr sz="1200"/>
            </a:lvl1pPr>
          </a:lstStyle>
          <a:p>
            <a:pPr lvl="0">
              <a:defRPr lang="ko-KR" altLang="en-US"/>
            </a:pPr>
            <a:fld id="{E2B2BC9D-A816-4D0A-858B-1D023B3A8ACA}" type="datetime1">
              <a:rPr lang="ko-KR" altLang="en-US"/>
              <a:pPr lvl="0">
                <a:defRPr lang="ko-KR" altLang="en-US"/>
              </a:pPr>
              <a:t>2024-06-08</a:t>
            </a:fld>
            <a:endParaRPr lang="ko-KR" altLang="en-US"/>
          </a:p>
        </p:txBody>
      </p:sp>
      <p:sp>
        <p:nvSpPr>
          <p:cNvPr id="4" name="슬라이드 이미지 개체 틀 3"/>
          <p:cNvSpPr>
            <a:spLocks noGrp="1" noRot="1" noChangeAspect="1" noTextEdi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anchor="ctr"/>
          <a:lstStyle/>
          <a:p>
            <a:pPr lvl="0">
              <a:defRPr lang="ko-KR" altLang="en-US"/>
            </a:pPr>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a:normAutofit/>
          </a:bodyPr>
          <a:lstStyle/>
          <a:p>
            <a:pPr lvl="0">
              <a:defRPr lang="ko-KR" altLang="en-US"/>
            </a:pPr>
            <a:r>
              <a:rPr lang="ko-KR" altLang="en-US"/>
              <a:t>마스터 텍스트 스타일을 편집합니다</a:t>
            </a:r>
          </a:p>
          <a:p>
            <a:pPr lvl="1">
              <a:defRPr lang="ko-KR" altLang="en-US"/>
            </a:pPr>
            <a:r>
              <a:rPr lang="ko-KR" altLang="en-US"/>
              <a:t>둘째 수준</a:t>
            </a:r>
          </a:p>
          <a:p>
            <a:pPr lvl="2">
              <a:defRPr lang="ko-KR" altLang="en-US"/>
            </a:pPr>
            <a:r>
              <a:rPr lang="ko-KR" altLang="en-US"/>
              <a:t>셋째 수준</a:t>
            </a:r>
          </a:p>
          <a:p>
            <a:pPr lvl="3">
              <a:defRPr lang="ko-KR" altLang="en-US"/>
            </a:pPr>
            <a:r>
              <a:rPr lang="ko-KR" altLang="en-US"/>
              <a:t>넷째 수준</a:t>
            </a:r>
          </a:p>
          <a:p>
            <a:pPr lvl="4">
              <a:defRPr lang="ko-KR" altLang="en-US"/>
            </a:pPr>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anchor="b"/>
          <a:lstStyle>
            <a:lvl1pPr algn="l">
              <a:defRPr sz="1200"/>
            </a:lvl1pPr>
          </a:lstStyle>
          <a:p>
            <a:pPr lvl="0">
              <a:defRPr lang="ko-KR" altLang="en-US"/>
            </a:pPr>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anchor="b"/>
          <a:lstStyle>
            <a:lvl1pPr algn="r">
              <a:defRPr sz="1200"/>
            </a:lvl1pPr>
          </a:lstStyle>
          <a:p>
            <a:pPr lvl="0">
              <a:defRPr lang="ko-KR" altLang="en-US"/>
            </a:pPr>
            <a:fld id="{09F4262C-968C-4EE9-8164-CE16364706B3}" type="slidenum">
              <a:rPr lang="ko-KR" altLang="en-US"/>
              <a:pPr lvl="0">
                <a:defRPr lang="ko-KR" altLang="en-US"/>
              </a:pPr>
              <a:t>‹#›</a:t>
            </a:fld>
            <a:endParaRPr lang="ko-KR" altLang="en-US"/>
          </a:p>
        </p:txBody>
      </p:sp>
    </p:spTree>
  </p:cSld>
  <p:clrMap bg1="lt1" tx1="dk1" bg2="lt2" tx2="dk2" accent1="accent1" accent2="accent2" accent3="accent3" accent4="accent4" accent5="accent5" accent6="accent6" hlink="hlink" folHlink="folHlink"/>
  <p:hf hdr="0" ftr="0" dt="0"/>
  <p:notesStyle>
    <a:lvl1pPr marL="0" algn="l" defTabSz="132474" rtl="0" eaLnBrk="1" latinLnBrk="1" hangingPunct="1">
      <a:defRPr sz="1739" kern="1200">
        <a:solidFill>
          <a:schemeClr val="tx1"/>
        </a:solidFill>
        <a:latin typeface="+mj-lt"/>
        <a:ea typeface="+mj-ea"/>
        <a:cs typeface="+mj-cs"/>
      </a:defRPr>
    </a:lvl1pPr>
    <a:lvl2pPr marL="662369" algn="l" defTabSz="132474" rtl="0" eaLnBrk="1" latinLnBrk="1" hangingPunct="1">
      <a:defRPr sz="1739" kern="1200">
        <a:solidFill>
          <a:schemeClr val="tx1"/>
        </a:solidFill>
        <a:latin typeface="+mj-lt"/>
        <a:ea typeface="+mj-ea"/>
        <a:cs typeface="+mj-cs"/>
      </a:defRPr>
    </a:lvl2pPr>
    <a:lvl3pPr marL="1324735" algn="l" defTabSz="132474" rtl="0" eaLnBrk="1" latinLnBrk="1" hangingPunct="1">
      <a:defRPr sz="1739" kern="1200">
        <a:solidFill>
          <a:schemeClr val="tx1"/>
        </a:solidFill>
        <a:latin typeface="+mj-lt"/>
        <a:ea typeface="+mj-ea"/>
        <a:cs typeface="+mj-cs"/>
      </a:defRPr>
    </a:lvl3pPr>
    <a:lvl4pPr marL="1987104" algn="l" defTabSz="132474" rtl="0" eaLnBrk="1" latinLnBrk="1" hangingPunct="1">
      <a:defRPr sz="1739" kern="1200">
        <a:solidFill>
          <a:schemeClr val="tx1"/>
        </a:solidFill>
        <a:latin typeface="+mj-lt"/>
        <a:ea typeface="+mj-ea"/>
        <a:cs typeface="+mj-cs"/>
      </a:defRPr>
    </a:lvl4pPr>
    <a:lvl5pPr marL="2649474" algn="l" defTabSz="132474" rtl="0" eaLnBrk="1" latinLnBrk="1" hangingPunct="1">
      <a:defRPr sz="1739" kern="1200">
        <a:solidFill>
          <a:schemeClr val="tx1"/>
        </a:solidFill>
        <a:latin typeface="+mj-lt"/>
        <a:ea typeface="+mj-ea"/>
        <a:cs typeface="+mj-cs"/>
      </a:defRPr>
    </a:lvl5pPr>
    <a:lvl6pPr marL="3311843" algn="l" defTabSz="132474" rtl="0" eaLnBrk="1" latinLnBrk="1" hangingPunct="1">
      <a:defRPr sz="1739" kern="1200">
        <a:solidFill>
          <a:schemeClr val="tx1"/>
        </a:solidFill>
        <a:latin typeface="+mj-lt"/>
        <a:ea typeface="+mj-ea"/>
        <a:cs typeface="+mj-cs"/>
      </a:defRPr>
    </a:lvl6pPr>
    <a:lvl7pPr marL="3974209" algn="l" defTabSz="132474" rtl="0" eaLnBrk="1" latinLnBrk="1" hangingPunct="1">
      <a:defRPr sz="1739" kern="1200">
        <a:solidFill>
          <a:schemeClr val="tx1"/>
        </a:solidFill>
        <a:latin typeface="+mj-lt"/>
        <a:ea typeface="+mj-ea"/>
        <a:cs typeface="+mj-cs"/>
      </a:defRPr>
    </a:lvl7pPr>
    <a:lvl8pPr marL="4636578" algn="l" defTabSz="132474" rtl="0" eaLnBrk="1" latinLnBrk="1" hangingPunct="1">
      <a:defRPr sz="1739" kern="1200">
        <a:solidFill>
          <a:schemeClr val="tx1"/>
        </a:solidFill>
        <a:latin typeface="+mj-lt"/>
        <a:ea typeface="+mj-ea"/>
        <a:cs typeface="+mj-cs"/>
      </a:defRPr>
    </a:lvl8pPr>
    <a:lvl9pPr marL="5298944" algn="l" defTabSz="132474" rtl="0" eaLnBrk="1" latinLnBrk="1" hangingPunct="1">
      <a:defRPr sz="1739" kern="1200">
        <a:solidFill>
          <a:schemeClr val="tx1"/>
        </a:solidFill>
        <a:latin typeface="+mj-lt"/>
        <a:ea typeface="+mj-ea"/>
        <a:cs typeface="+mj-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960694" y="3164539"/>
            <a:ext cx="10887869" cy="2183577"/>
          </a:xfrm>
        </p:spPr>
        <p:txBody>
          <a:bodyPr/>
          <a:lstStyle/>
          <a:p>
            <a:r>
              <a:rPr lang="ko-KR" altLang="en-US"/>
              <a:t>마스터 제목 스타일 편집</a:t>
            </a:r>
          </a:p>
        </p:txBody>
      </p:sp>
      <p:sp>
        <p:nvSpPr>
          <p:cNvPr id="3" name="부제목 2"/>
          <p:cNvSpPr>
            <a:spLocks noGrp="1"/>
          </p:cNvSpPr>
          <p:nvPr>
            <p:ph type="subTitle" idx="1"/>
          </p:nvPr>
        </p:nvSpPr>
        <p:spPr>
          <a:xfrm>
            <a:off x="1921389" y="5772566"/>
            <a:ext cx="8966480" cy="2603314"/>
          </a:xfrm>
        </p:spPr>
        <p:txBody>
          <a:bodyPr/>
          <a:lstStyle>
            <a:lvl1pPr marL="0" indent="0" algn="ctr">
              <a:buNone/>
              <a:defRPr>
                <a:solidFill>
                  <a:schemeClr val="tx1">
                    <a:tint val="75000"/>
                  </a:schemeClr>
                </a:solidFill>
              </a:defRPr>
            </a:lvl1pPr>
            <a:lvl2pPr marL="640446" indent="0" algn="ctr">
              <a:buNone/>
              <a:defRPr>
                <a:solidFill>
                  <a:schemeClr val="tx1">
                    <a:tint val="75000"/>
                  </a:schemeClr>
                </a:solidFill>
              </a:defRPr>
            </a:lvl2pPr>
            <a:lvl3pPr marL="1280892" indent="0" algn="ctr">
              <a:buNone/>
              <a:defRPr>
                <a:solidFill>
                  <a:schemeClr val="tx1">
                    <a:tint val="75000"/>
                  </a:schemeClr>
                </a:solidFill>
              </a:defRPr>
            </a:lvl3pPr>
            <a:lvl4pPr marL="1921337" indent="0" algn="ctr">
              <a:buNone/>
              <a:defRPr>
                <a:solidFill>
                  <a:schemeClr val="tx1">
                    <a:tint val="75000"/>
                  </a:schemeClr>
                </a:solidFill>
              </a:defRPr>
            </a:lvl4pPr>
            <a:lvl5pPr marL="2561783" indent="0" algn="ctr">
              <a:buNone/>
              <a:defRPr>
                <a:solidFill>
                  <a:schemeClr val="tx1">
                    <a:tint val="75000"/>
                  </a:schemeClr>
                </a:solidFill>
              </a:defRPr>
            </a:lvl5pPr>
            <a:lvl6pPr marL="3202229" indent="0" algn="ctr">
              <a:buNone/>
              <a:defRPr>
                <a:solidFill>
                  <a:schemeClr val="tx1">
                    <a:tint val="75000"/>
                  </a:schemeClr>
                </a:solidFill>
              </a:defRPr>
            </a:lvl6pPr>
            <a:lvl7pPr marL="3842675" indent="0" algn="ctr">
              <a:buNone/>
              <a:defRPr>
                <a:solidFill>
                  <a:schemeClr val="tx1">
                    <a:tint val="75000"/>
                  </a:schemeClr>
                </a:solidFill>
              </a:defRPr>
            </a:lvl7pPr>
            <a:lvl8pPr marL="4483120" indent="0" algn="ctr">
              <a:buNone/>
              <a:defRPr>
                <a:solidFill>
                  <a:schemeClr val="tx1">
                    <a:tint val="75000"/>
                  </a:schemeClr>
                </a:solidFill>
              </a:defRPr>
            </a:lvl8pPr>
            <a:lvl9pPr marL="5123566"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p:txBody>
          <a:bodyPr/>
          <a:lstStyle/>
          <a:p>
            <a:fld id="{D8D7A7C4-C82A-4D21-9AB0-F0C5A1D3EF09}" type="datetime1">
              <a:rPr lang="ko-KR" altLang="en-US" smtClean="0"/>
              <a:pPr/>
              <a:t>2024-06-08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간지">
    <p:spTree>
      <p:nvGrpSpPr>
        <p:cNvPr id="1" name=""/>
        <p:cNvGrpSpPr/>
        <p:nvPr/>
      </p:nvGrpSpPr>
      <p:grpSpPr>
        <a:xfrm>
          <a:off x="0" y="0"/>
          <a:ext cx="0" cy="0"/>
          <a:chOff x="0" y="0"/>
          <a:chExt cx="0" cy="0"/>
        </a:xfrm>
      </p:grpSpPr>
      <p:sp>
        <p:nvSpPr>
          <p:cNvPr id="2" name="제목 1"/>
          <p:cNvSpPr>
            <a:spLocks noGrp="1"/>
          </p:cNvSpPr>
          <p:nvPr>
            <p:ph type="ctrTitle"/>
          </p:nvPr>
        </p:nvSpPr>
        <p:spPr>
          <a:xfrm>
            <a:off x="-12938" y="3164539"/>
            <a:ext cx="12809257" cy="2183577"/>
          </a:xfrm>
        </p:spPr>
        <p:txBody>
          <a:bodyPr/>
          <a:lstStyle/>
          <a:p>
            <a:r>
              <a:rPr lang="ko-KR" altLang="en-US"/>
              <a:t>마스터 제목 스타일 편집</a:t>
            </a:r>
          </a:p>
        </p:txBody>
      </p:sp>
      <p:sp>
        <p:nvSpPr>
          <p:cNvPr id="3" name="날짜 개체 틀 2"/>
          <p:cNvSpPr>
            <a:spLocks noGrp="1"/>
          </p:cNvSpPr>
          <p:nvPr>
            <p:ph type="dt" sz="half" idx="10"/>
          </p:nvPr>
        </p:nvSpPr>
        <p:spPr>
          <a:xfrm>
            <a:off x="640464" y="9441733"/>
            <a:ext cx="2988827" cy="542357"/>
          </a:xfrm>
        </p:spPr>
        <p:txBody>
          <a:bodyPr/>
          <a:lstStyle/>
          <a:p>
            <a:fld id="{D8D7A7C4-C82A-4D21-9AB0-F0C5A1D3EF09}" type="datetimeFigureOut">
              <a:rPr lang="ko-KR" altLang="en-US" smtClean="0"/>
              <a:pPr/>
              <a:t>2024-06-08</a:t>
            </a:fld>
            <a:endParaRPr lang="ko-KR" altLang="en-US"/>
          </a:p>
        </p:txBody>
      </p:sp>
      <p:sp>
        <p:nvSpPr>
          <p:cNvPr id="4" name="바닥글 개체 틀 3"/>
          <p:cNvSpPr>
            <a:spLocks noGrp="1"/>
          </p:cNvSpPr>
          <p:nvPr>
            <p:ph type="ftr" sz="quarter" idx="11"/>
          </p:nvPr>
        </p:nvSpPr>
        <p:spPr>
          <a:xfrm>
            <a:off x="4376496" y="9441733"/>
            <a:ext cx="4056265" cy="542357"/>
          </a:xfrm>
        </p:spPr>
        <p:txBody>
          <a:bodyPr/>
          <a:lstStyle/>
          <a:p>
            <a:endParaRPr lang="ko-KR" altLang="en-US"/>
          </a:p>
        </p:txBody>
      </p:sp>
      <p:sp>
        <p:nvSpPr>
          <p:cNvPr id="5" name="슬라이드 번호 개체 틀 4"/>
          <p:cNvSpPr>
            <a:spLocks noGrp="1"/>
          </p:cNvSpPr>
          <p:nvPr>
            <p:ph type="sldNum" sz="quarter" idx="12"/>
          </p:nvPr>
        </p:nvSpPr>
        <p:spPr>
          <a:xfrm>
            <a:off x="9179967" y="9441733"/>
            <a:ext cx="2988827" cy="542357"/>
          </a:xfrm>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clipArtAndTx" preserve="1">
  <p:cSld name="목차">
    <p:spTree>
      <p:nvGrpSpPr>
        <p:cNvPr id="1" name=""/>
        <p:cNvGrpSpPr/>
        <p:nvPr/>
      </p:nvGrpSpPr>
      <p:grpSpPr>
        <a:xfrm>
          <a:off x="0" y="0"/>
          <a:ext cx="0" cy="0"/>
          <a:chOff x="0" y="0"/>
          <a:chExt cx="0" cy="0"/>
        </a:xfrm>
      </p:grpSpPr>
      <p:sp>
        <p:nvSpPr>
          <p:cNvPr id="2" name="제목 1"/>
          <p:cNvSpPr>
            <a:spLocks noGrp="1"/>
          </p:cNvSpPr>
          <p:nvPr>
            <p:ph type="title"/>
          </p:nvPr>
        </p:nvSpPr>
        <p:spPr>
          <a:xfrm>
            <a:off x="640463" y="407948"/>
            <a:ext cx="11528331" cy="1697813"/>
          </a:xfrm>
        </p:spPr>
        <p:txBody>
          <a:bodyPr/>
          <a:lstStyle>
            <a:lvl1pPr>
              <a:defRPr/>
            </a:lvl1pPr>
          </a:lstStyle>
          <a:p>
            <a:r>
              <a:rPr lang="ko-KR" altLang="en-US"/>
              <a:t>마스터 제목 스타일 편집</a:t>
            </a:r>
          </a:p>
        </p:txBody>
      </p:sp>
      <p:sp>
        <p:nvSpPr>
          <p:cNvPr id="3" name="텍스트 개체 틀 2"/>
          <p:cNvSpPr>
            <a:spLocks noGrp="1"/>
          </p:cNvSpPr>
          <p:nvPr>
            <p:ph type="body" sz="quarter" idx="1"/>
          </p:nvPr>
        </p:nvSpPr>
        <p:spPr>
          <a:xfrm>
            <a:off x="3004084" y="3262076"/>
            <a:ext cx="6803027" cy="4812699"/>
          </a:xfrm>
        </p:spPr>
        <p:txBody>
          <a:bodyPr>
            <a:normAutofit/>
          </a:bodyPr>
          <a:lstStyle>
            <a:lvl1pPr>
              <a:lnSpc>
                <a:spcPct val="150000"/>
              </a:lnSpc>
              <a:defRPr sz="3362"/>
            </a:lvl1pPr>
            <a:lvl2pPr>
              <a:defRPr sz="2802"/>
            </a:lvl2pPr>
            <a:lvl3pPr>
              <a:defRPr sz="2521"/>
            </a:lvl3pPr>
            <a:lvl4pPr>
              <a:defRPr sz="2241"/>
            </a:lvl4pPr>
            <a:lvl5pPr>
              <a:defRPr sz="2241"/>
            </a:lvl5pPr>
          </a:lstStyle>
          <a:p>
            <a:pPr lvl="0"/>
            <a:r>
              <a:rPr lang="ko-KR" altLang="en-US"/>
              <a:t>첫째 목차</a:t>
            </a:r>
          </a:p>
          <a:p>
            <a:pPr lvl="0"/>
            <a:r>
              <a:rPr lang="ko-KR" altLang="en-US"/>
              <a:t>둘째 목차</a:t>
            </a:r>
          </a:p>
          <a:p>
            <a:pPr lvl="0"/>
            <a:r>
              <a:rPr lang="ko-KR" altLang="en-US"/>
              <a:t>셋째 목차</a:t>
            </a:r>
          </a:p>
          <a:p>
            <a:pPr lvl="0"/>
            <a:r>
              <a:rPr lang="ko-KR" altLang="en-US"/>
              <a:t>넷째 목차</a:t>
            </a:r>
          </a:p>
          <a:p>
            <a:pPr lvl="0"/>
            <a:r>
              <a:rPr lang="ko-KR" altLang="en-US"/>
              <a:t>다섯째 목차</a:t>
            </a:r>
          </a:p>
        </p:txBody>
      </p:sp>
      <p:sp>
        <p:nvSpPr>
          <p:cNvPr id="4" name="날짜 개체 틀 3"/>
          <p:cNvSpPr>
            <a:spLocks noGrp="1"/>
          </p:cNvSpPr>
          <p:nvPr>
            <p:ph type="dt" sz="half" idx="10"/>
          </p:nvPr>
        </p:nvSpPr>
        <p:spPr/>
        <p:txBody>
          <a:bodyPr/>
          <a:lstStyle/>
          <a:p>
            <a:fld id="{D8D7A7C4-C82A-4D21-9AB0-F0C5A1D3EF09}" type="datetimeFigureOut">
              <a:rPr lang="ko-KR" altLang="en-US" smtClean="0"/>
              <a:pPr/>
              <a:t>2024-06-08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세로 제목 및 본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9286711" y="407948"/>
            <a:ext cx="2882083" cy="8691862"/>
          </a:xfrm>
        </p:spPr>
        <p:txBody>
          <a:bodyPr vert="eaVert"/>
          <a:lstStyle/>
          <a:p>
            <a:r>
              <a:rPr lang="ko-KR" altLang="en-US"/>
              <a:t>마스터 제목 스타일 편집</a:t>
            </a:r>
          </a:p>
        </p:txBody>
      </p:sp>
      <p:sp>
        <p:nvSpPr>
          <p:cNvPr id="3" name="세로 본문 개체 틀 2"/>
          <p:cNvSpPr>
            <a:spLocks noGrp="1"/>
          </p:cNvSpPr>
          <p:nvPr>
            <p:ph type="body" orient="vert" idx="1"/>
          </p:nvPr>
        </p:nvSpPr>
        <p:spPr>
          <a:xfrm>
            <a:off x="640463" y="407948"/>
            <a:ext cx="8432761" cy="8691862"/>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D8D7A7C4-C82A-4D21-9AB0-F0C5A1D3EF09}" type="datetimeFigureOut">
              <a:rPr lang="ko-KR" altLang="en-US" smtClean="0"/>
              <a:pPr/>
              <a:t>2024-06-08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D8D7A7C4-C82A-4D21-9AB0-F0C5A1D3EF09}" type="datetimeFigureOut">
              <a:rPr lang="ko-KR" altLang="en-US" smtClean="0"/>
              <a:pPr/>
              <a:t>2024-06-08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D8D7A7C4-C82A-4D21-9AB0-F0C5A1D3EF09}" type="datetimeFigureOut">
              <a:rPr lang="ko-KR" altLang="en-US" smtClean="0"/>
              <a:pPr/>
              <a:t>2024-06-08</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1011843" y="6546016"/>
            <a:ext cx="10887869" cy="2023228"/>
          </a:xfrm>
        </p:spPr>
        <p:txBody>
          <a:bodyPr anchor="t"/>
          <a:lstStyle>
            <a:lvl1pPr>
              <a:defRPr sz="5603" b="1" cap="all"/>
            </a:lvl1pPr>
          </a:lstStyle>
          <a:p>
            <a:r>
              <a:rPr lang="ko-KR" altLang="en-US" dirty="0"/>
              <a:t>마스터 제목 스타일 편집</a:t>
            </a:r>
          </a:p>
        </p:txBody>
      </p:sp>
      <p:sp>
        <p:nvSpPr>
          <p:cNvPr id="3" name="텍스트 개체 틀 2"/>
          <p:cNvSpPr>
            <a:spLocks noGrp="1"/>
          </p:cNvSpPr>
          <p:nvPr>
            <p:ph type="body" idx="1"/>
          </p:nvPr>
        </p:nvSpPr>
        <p:spPr/>
        <p:txBody>
          <a:bodyPr anchor="b"/>
          <a:lstStyle>
            <a:lvl1pPr marL="0" indent="0">
              <a:buNone/>
              <a:defRPr>
                <a:solidFill>
                  <a:schemeClr val="tx1">
                    <a:tint val="75000"/>
                  </a:schemeClr>
                </a:solidFill>
              </a:defRPr>
            </a:lvl1pPr>
            <a:lvl2pPr marL="640446" indent="0">
              <a:buNone/>
              <a:defRPr>
                <a:solidFill>
                  <a:schemeClr val="tx1">
                    <a:tint val="75000"/>
                  </a:schemeClr>
                </a:solidFill>
              </a:defRPr>
            </a:lvl2pPr>
            <a:lvl3pPr marL="1280892" indent="0">
              <a:buNone/>
              <a:defRPr>
                <a:solidFill>
                  <a:schemeClr val="tx1">
                    <a:tint val="75000"/>
                  </a:schemeClr>
                </a:solidFill>
              </a:defRPr>
            </a:lvl3pPr>
            <a:lvl4pPr marL="1921337" indent="0">
              <a:buNone/>
              <a:defRPr>
                <a:solidFill>
                  <a:schemeClr val="tx1">
                    <a:tint val="75000"/>
                  </a:schemeClr>
                </a:solidFill>
              </a:defRPr>
            </a:lvl4pPr>
            <a:lvl5pPr marL="2561783" indent="0">
              <a:buNone/>
              <a:defRPr>
                <a:solidFill>
                  <a:schemeClr val="tx1">
                    <a:tint val="75000"/>
                  </a:schemeClr>
                </a:solidFill>
              </a:defRPr>
            </a:lvl5pPr>
            <a:lvl6pPr marL="3202229" indent="0">
              <a:buNone/>
              <a:defRPr>
                <a:solidFill>
                  <a:schemeClr val="tx1">
                    <a:tint val="75000"/>
                  </a:schemeClr>
                </a:solidFill>
              </a:defRPr>
            </a:lvl6pPr>
            <a:lvl7pPr marL="3842675" indent="0">
              <a:buNone/>
              <a:defRPr>
                <a:solidFill>
                  <a:schemeClr val="tx1">
                    <a:tint val="75000"/>
                  </a:schemeClr>
                </a:solidFill>
              </a:defRPr>
            </a:lvl7pPr>
            <a:lvl8pPr marL="4483120" indent="0">
              <a:buNone/>
              <a:defRPr>
                <a:solidFill>
                  <a:schemeClr val="tx1">
                    <a:tint val="75000"/>
                  </a:schemeClr>
                </a:solidFill>
              </a:defRPr>
            </a:lvl8pPr>
            <a:lvl9pPr marL="5123566" indent="0">
              <a:buNone/>
              <a:defRPr>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D8D7A7C4-C82A-4D21-9AB0-F0C5A1D3EF09}" type="datetimeFigureOut">
              <a:rPr lang="ko-KR" altLang="en-US" smtClean="0"/>
              <a:pPr/>
              <a:t>2024-06-08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제목 및 내용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640463" y="2376941"/>
            <a:ext cx="5657422" cy="6722870"/>
          </a:xfrm>
        </p:spPr>
        <p:txBody>
          <a:bodyPr/>
          <a:lstStyle>
            <a:lvl1pPr>
              <a:defRPr sz="3922"/>
            </a:lvl1pPr>
            <a:lvl2pPr>
              <a:defRPr sz="3362"/>
            </a:lvl2pPr>
            <a:lvl3pPr>
              <a:defRPr sz="2802"/>
            </a:lvl3pPr>
            <a:lvl4pPr>
              <a:defRPr sz="2521"/>
            </a:lvl4pPr>
            <a:lvl5pPr>
              <a:defRPr sz="2521"/>
            </a:lvl5pPr>
            <a:lvl6pPr>
              <a:defRPr sz="2521"/>
            </a:lvl6pPr>
            <a:lvl7pPr>
              <a:defRPr sz="2521"/>
            </a:lvl7pPr>
            <a:lvl8pPr>
              <a:defRPr sz="2521"/>
            </a:lvl8pPr>
            <a:lvl9pPr>
              <a:defRPr sz="2521"/>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6511372" y="2376941"/>
            <a:ext cx="5657422" cy="6722870"/>
          </a:xfrm>
        </p:spPr>
        <p:txBody>
          <a:bodyPr/>
          <a:lstStyle>
            <a:lvl1pPr>
              <a:defRPr sz="3922"/>
            </a:lvl1pPr>
            <a:lvl2pPr>
              <a:defRPr sz="3362"/>
            </a:lvl2pPr>
            <a:lvl3pPr>
              <a:defRPr sz="2802"/>
            </a:lvl3pPr>
            <a:lvl4pPr>
              <a:defRPr sz="2521"/>
            </a:lvl4pPr>
            <a:lvl5pPr>
              <a:defRPr sz="2521"/>
            </a:lvl5pPr>
            <a:lvl6pPr>
              <a:defRPr sz="2521"/>
            </a:lvl6pPr>
            <a:lvl7pPr>
              <a:defRPr sz="2521"/>
            </a:lvl7pPr>
            <a:lvl8pPr>
              <a:defRPr sz="2521"/>
            </a:lvl8pPr>
            <a:lvl9pPr>
              <a:defRPr sz="2521"/>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3"/>
          <p:cNvSpPr>
            <a:spLocks noGrp="1"/>
          </p:cNvSpPr>
          <p:nvPr>
            <p:ph type="dt" sz="half" idx="10"/>
          </p:nvPr>
        </p:nvSpPr>
        <p:spPr/>
        <p:txBody>
          <a:bodyPr/>
          <a:lstStyle/>
          <a:p>
            <a:fld id="{D8D7A7C4-C82A-4D21-9AB0-F0C5A1D3EF09}" type="datetimeFigureOut">
              <a:rPr lang="ko-KR" altLang="en-US" smtClean="0"/>
              <a:pPr/>
              <a:t>2024-06-08</a:t>
            </a:fld>
            <a:endParaRPr lang="ko-KR" altLang="en-US"/>
          </a:p>
        </p:txBody>
      </p:sp>
      <p:sp>
        <p:nvSpPr>
          <p:cNvPr id="6" name="바닥글 개체 틀 4"/>
          <p:cNvSpPr>
            <a:spLocks noGrp="1"/>
          </p:cNvSpPr>
          <p:nvPr>
            <p:ph type="ftr" sz="quarter" idx="11"/>
          </p:nvPr>
        </p:nvSpPr>
        <p:spPr/>
        <p:txBody>
          <a:bodyPr/>
          <a:lstStyle/>
          <a:p>
            <a:endParaRPr lang="ko-KR" altLang="en-US"/>
          </a:p>
        </p:txBody>
      </p:sp>
      <p:sp>
        <p:nvSpPr>
          <p:cNvPr id="7" name="슬라이드 번호 개체 틀 5"/>
          <p:cNvSpPr>
            <a:spLocks noGrp="1"/>
          </p:cNvSpPr>
          <p:nvPr>
            <p:ph type="sldNum" sz="quarter" idx="12"/>
          </p:nvPr>
        </p:nvSpPr>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D8D7A7C4-C82A-4D21-9AB0-F0C5A1D3EF09}" type="datetimeFigureOut">
              <a:rPr lang="ko-KR" altLang="en-US" smtClean="0"/>
              <a:pPr/>
              <a:t>2024-06-08</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bl" preserve="1">
  <p:cSld name="제목 및 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표 개체 틀 2"/>
          <p:cNvSpPr>
            <a:spLocks noGrp="1"/>
          </p:cNvSpPr>
          <p:nvPr>
            <p:ph type="tbl" sz="quarter" idx="1"/>
          </p:nvPr>
        </p:nvSpPr>
        <p:spPr>
          <a:xfrm>
            <a:off x="638821" y="2440609"/>
            <a:ext cx="11528331" cy="6721737"/>
          </a:xfrm>
        </p:spPr>
        <p:txBody>
          <a:bodyPr/>
          <a:lstStyle>
            <a:lvl1pPr marL="0" indent="0">
              <a:buFontTx/>
              <a:buNone/>
              <a:defRPr/>
            </a:lvl1pPr>
          </a:lstStyle>
          <a:p>
            <a:r>
              <a:rPr lang="ko-KR" altLang="en-US"/>
              <a:t>표를 추가하려면 아이콘을 클릭하십시오</a:t>
            </a:r>
          </a:p>
        </p:txBody>
      </p:sp>
      <p:sp>
        <p:nvSpPr>
          <p:cNvPr id="5" name="날짜 개체 틀 3"/>
          <p:cNvSpPr>
            <a:spLocks noGrp="1"/>
          </p:cNvSpPr>
          <p:nvPr>
            <p:ph type="dt" sz="half" idx="10"/>
          </p:nvPr>
        </p:nvSpPr>
        <p:spPr/>
        <p:txBody>
          <a:bodyPr/>
          <a:lstStyle/>
          <a:p>
            <a:fld id="{D8D7A7C4-C82A-4D21-9AB0-F0C5A1D3EF09}" type="datetimeFigureOut">
              <a:rPr lang="ko-KR" altLang="en-US" smtClean="0"/>
              <a:pPr/>
              <a:t>2024-06-08</a:t>
            </a:fld>
            <a:endParaRPr lang="ko-KR" altLang="en-US"/>
          </a:p>
        </p:txBody>
      </p:sp>
      <p:sp>
        <p:nvSpPr>
          <p:cNvPr id="6" name="바닥글 개체 틀 4"/>
          <p:cNvSpPr>
            <a:spLocks noGrp="1"/>
          </p:cNvSpPr>
          <p:nvPr>
            <p:ph type="ftr" sz="quarter" idx="11"/>
          </p:nvPr>
        </p:nvSpPr>
        <p:spPr/>
        <p:txBody>
          <a:bodyPr/>
          <a:lstStyle/>
          <a:p>
            <a:endParaRPr lang="ko-KR" altLang="en-US"/>
          </a:p>
        </p:txBody>
      </p:sp>
      <p:sp>
        <p:nvSpPr>
          <p:cNvPr id="7" name="슬라이드 번호 개체 틀 5"/>
          <p:cNvSpPr>
            <a:spLocks noGrp="1"/>
          </p:cNvSpPr>
          <p:nvPr>
            <p:ph type="sldNum" sz="quarter" idx="12"/>
          </p:nvPr>
        </p:nvSpPr>
        <p:spPr/>
        <p:txBody>
          <a:bodyPr/>
          <a:lstStyle/>
          <a:p>
            <a:fld id="{AD22CD3B-FDDF-4998-970C-76E6E0BEC65F}" type="slidenum">
              <a:rPr lang="ko-KR" altLang="en-US" smtClean="0"/>
              <a:pPr/>
              <a:t>‹#›</a:t>
            </a:fld>
            <a:endParaRPr lang="ko-KR"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제목 및 내용 4개" type="fourObj" preserve="1">
  <p:cSld name="제목 및 내용 4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pPr lvl="0">
              <a:defRPr lang="ko-KR" altLang="en-US"/>
            </a:pPr>
            <a:r>
              <a:rPr lang="ko-KR" altLang="en-US"/>
              <a:t>마스터 제목 스타일 편집</a:t>
            </a:r>
          </a:p>
        </p:txBody>
      </p:sp>
      <p:sp>
        <p:nvSpPr>
          <p:cNvPr id="3" name="내용 개체 틀 2"/>
          <p:cNvSpPr>
            <a:spLocks noGrp="1"/>
          </p:cNvSpPr>
          <p:nvPr>
            <p:ph sz="half" idx="1"/>
          </p:nvPr>
        </p:nvSpPr>
        <p:spPr>
          <a:xfrm>
            <a:off x="1513780" y="9987674"/>
            <a:ext cx="13371713" cy="13706365"/>
          </a:xfrm>
        </p:spPr>
        <p:txBody>
          <a:bodyPr/>
          <a:lstStyle>
            <a:lvl1pPr>
              <a:defRPr sz="3922"/>
            </a:lvl1pPr>
            <a:lvl2pPr>
              <a:defRPr sz="3362"/>
            </a:lvl2pPr>
            <a:lvl3pPr>
              <a:defRPr sz="2802"/>
            </a:lvl3pPr>
            <a:lvl4pPr>
              <a:defRPr sz="2521"/>
            </a:lvl4pPr>
            <a:lvl5pPr>
              <a:defRPr sz="2521"/>
            </a:lvl5pPr>
            <a:lvl6pPr>
              <a:defRPr sz="2521"/>
            </a:lvl6pPr>
            <a:lvl7pPr>
              <a:defRPr sz="2521"/>
            </a:lvl7pPr>
            <a:lvl8pPr>
              <a:defRPr sz="2521"/>
            </a:lvl8pPr>
            <a:lvl9pPr>
              <a:defRPr sz="2521"/>
            </a:lvl9pPr>
          </a:lstStyle>
          <a:p>
            <a:pPr lvl="0">
              <a:defRPr lang="ko-KR" altLang="en-US"/>
            </a:pPr>
            <a:r>
              <a:rPr lang="ko-KR" altLang="en-US"/>
              <a:t>마스터 텍스트 스타일을 편집합니다</a:t>
            </a:r>
          </a:p>
          <a:p>
            <a:pPr lvl="1">
              <a:defRPr lang="ko-KR" altLang="en-US"/>
            </a:pPr>
            <a:r>
              <a:rPr lang="ko-KR" altLang="en-US"/>
              <a:t>둘째 수준</a:t>
            </a:r>
          </a:p>
          <a:p>
            <a:pPr lvl="2">
              <a:defRPr lang="ko-KR" altLang="en-US"/>
            </a:pPr>
            <a:r>
              <a:rPr lang="ko-KR" altLang="en-US"/>
              <a:t>셋째 수준</a:t>
            </a:r>
          </a:p>
          <a:p>
            <a:pPr lvl="3">
              <a:defRPr lang="ko-KR" altLang="en-US"/>
            </a:pPr>
            <a:r>
              <a:rPr lang="ko-KR" altLang="en-US"/>
              <a:t>넷째 수준</a:t>
            </a:r>
          </a:p>
          <a:p>
            <a:pPr lvl="4">
              <a:defRPr lang="ko-KR" altLang="en-US"/>
            </a:pPr>
            <a:r>
              <a:rPr lang="ko-KR" altLang="en-US"/>
              <a:t>다섯째 수준</a:t>
            </a:r>
          </a:p>
        </p:txBody>
      </p:sp>
      <p:sp>
        <p:nvSpPr>
          <p:cNvPr id="4" name="내용 개체 틀 3"/>
          <p:cNvSpPr>
            <a:spLocks noGrp="1"/>
          </p:cNvSpPr>
          <p:nvPr>
            <p:ph sz="half" idx="2"/>
          </p:nvPr>
        </p:nvSpPr>
        <p:spPr>
          <a:xfrm>
            <a:off x="15390084" y="9987674"/>
            <a:ext cx="13371713" cy="13706365"/>
          </a:xfrm>
        </p:spPr>
        <p:txBody>
          <a:bodyPr/>
          <a:lstStyle>
            <a:lvl1pPr>
              <a:defRPr sz="3922"/>
            </a:lvl1pPr>
            <a:lvl2pPr>
              <a:defRPr sz="3362"/>
            </a:lvl2pPr>
            <a:lvl3pPr>
              <a:defRPr sz="2802"/>
            </a:lvl3pPr>
            <a:lvl4pPr>
              <a:defRPr sz="2521"/>
            </a:lvl4pPr>
            <a:lvl5pPr>
              <a:defRPr sz="2521"/>
            </a:lvl5pPr>
            <a:lvl6pPr>
              <a:defRPr sz="2521"/>
            </a:lvl6pPr>
            <a:lvl7pPr>
              <a:defRPr sz="2521"/>
            </a:lvl7pPr>
            <a:lvl8pPr>
              <a:defRPr sz="2521"/>
            </a:lvl8pPr>
            <a:lvl9pPr>
              <a:defRPr sz="2521"/>
            </a:lvl9pPr>
          </a:lstStyle>
          <a:p>
            <a:pPr lvl="0">
              <a:defRPr lang="ko-KR" altLang="en-US"/>
            </a:pPr>
            <a:r>
              <a:rPr lang="ko-KR" altLang="en-US"/>
              <a:t>마스터 텍스트 스타일을 편집합니다</a:t>
            </a:r>
          </a:p>
          <a:p>
            <a:pPr lvl="1">
              <a:defRPr lang="ko-KR" altLang="en-US"/>
            </a:pPr>
            <a:r>
              <a:rPr lang="ko-KR" altLang="en-US"/>
              <a:t>둘째 수준</a:t>
            </a:r>
          </a:p>
          <a:p>
            <a:pPr lvl="2">
              <a:defRPr lang="ko-KR" altLang="en-US"/>
            </a:pPr>
            <a:r>
              <a:rPr lang="ko-KR" altLang="en-US"/>
              <a:t>셋째 수준</a:t>
            </a:r>
          </a:p>
          <a:p>
            <a:pPr lvl="3">
              <a:defRPr lang="ko-KR" altLang="en-US"/>
            </a:pPr>
            <a:r>
              <a:rPr lang="ko-KR" altLang="en-US"/>
              <a:t>넷째 수준</a:t>
            </a:r>
          </a:p>
          <a:p>
            <a:pPr lvl="4">
              <a:defRPr lang="ko-KR" altLang="en-US"/>
            </a:pPr>
            <a:r>
              <a:rPr lang="ko-KR" altLang="en-US"/>
              <a:t>다섯째 수준</a:t>
            </a:r>
          </a:p>
        </p:txBody>
      </p:sp>
      <p:sp>
        <p:nvSpPr>
          <p:cNvPr id="5" name="내용 개체 틀 4"/>
          <p:cNvSpPr>
            <a:spLocks noGrp="1"/>
          </p:cNvSpPr>
          <p:nvPr>
            <p:ph sz="half" idx="3"/>
          </p:nvPr>
        </p:nvSpPr>
        <p:spPr>
          <a:xfrm>
            <a:off x="1509898" y="24867568"/>
            <a:ext cx="13371713" cy="13706365"/>
          </a:xfrm>
        </p:spPr>
        <p:txBody>
          <a:bodyPr/>
          <a:lstStyle>
            <a:lvl1pPr>
              <a:defRPr sz="3922"/>
            </a:lvl1pPr>
            <a:lvl2pPr>
              <a:defRPr sz="3362"/>
            </a:lvl2pPr>
            <a:lvl3pPr>
              <a:defRPr sz="2802"/>
            </a:lvl3pPr>
            <a:lvl4pPr>
              <a:defRPr sz="2521"/>
            </a:lvl4pPr>
            <a:lvl5pPr>
              <a:defRPr sz="2521"/>
            </a:lvl5pPr>
            <a:lvl6pPr>
              <a:defRPr sz="2521"/>
            </a:lvl6pPr>
            <a:lvl7pPr>
              <a:defRPr sz="2521"/>
            </a:lvl7pPr>
            <a:lvl8pPr>
              <a:defRPr sz="2521"/>
            </a:lvl8pPr>
            <a:lvl9pPr>
              <a:defRPr sz="2521"/>
            </a:lvl9pPr>
          </a:lstStyle>
          <a:p>
            <a:pPr lvl="0">
              <a:defRPr lang="ko-KR" altLang="en-US"/>
            </a:pPr>
            <a:r>
              <a:rPr lang="ko-KR" altLang="en-US"/>
              <a:t>마스터 텍스트 스타일을 편집합니다</a:t>
            </a:r>
          </a:p>
          <a:p>
            <a:pPr lvl="1">
              <a:defRPr lang="ko-KR" altLang="en-US"/>
            </a:pPr>
            <a:r>
              <a:rPr lang="ko-KR" altLang="en-US"/>
              <a:t>둘째 수준</a:t>
            </a:r>
          </a:p>
          <a:p>
            <a:pPr lvl="2">
              <a:defRPr lang="ko-KR" altLang="en-US"/>
            </a:pPr>
            <a:r>
              <a:rPr lang="ko-KR" altLang="en-US"/>
              <a:t>셋째 수준</a:t>
            </a:r>
          </a:p>
          <a:p>
            <a:pPr lvl="3">
              <a:defRPr lang="ko-KR" altLang="en-US"/>
            </a:pPr>
            <a:r>
              <a:rPr lang="ko-KR" altLang="en-US"/>
              <a:t>넷째 수준</a:t>
            </a:r>
          </a:p>
          <a:p>
            <a:pPr lvl="4">
              <a:defRPr lang="ko-KR" altLang="en-US"/>
            </a:pPr>
            <a:r>
              <a:rPr lang="ko-KR" altLang="en-US"/>
              <a:t>다섯째 수준</a:t>
            </a:r>
          </a:p>
        </p:txBody>
      </p:sp>
      <p:sp>
        <p:nvSpPr>
          <p:cNvPr id="6" name="내용 개체 틀 5"/>
          <p:cNvSpPr>
            <a:spLocks noGrp="1"/>
          </p:cNvSpPr>
          <p:nvPr>
            <p:ph sz="half" idx="4"/>
          </p:nvPr>
        </p:nvSpPr>
        <p:spPr>
          <a:xfrm>
            <a:off x="15386204" y="24867568"/>
            <a:ext cx="13371713" cy="13706365"/>
          </a:xfrm>
        </p:spPr>
        <p:txBody>
          <a:bodyPr/>
          <a:lstStyle>
            <a:lvl1pPr>
              <a:defRPr sz="3922"/>
            </a:lvl1pPr>
            <a:lvl2pPr>
              <a:defRPr sz="3362"/>
            </a:lvl2pPr>
            <a:lvl3pPr>
              <a:defRPr sz="2802"/>
            </a:lvl3pPr>
            <a:lvl4pPr>
              <a:defRPr sz="2521"/>
            </a:lvl4pPr>
            <a:lvl5pPr>
              <a:defRPr sz="2521"/>
            </a:lvl5pPr>
            <a:lvl6pPr>
              <a:defRPr sz="2521"/>
            </a:lvl6pPr>
            <a:lvl7pPr>
              <a:defRPr sz="2521"/>
            </a:lvl7pPr>
            <a:lvl8pPr>
              <a:defRPr sz="2521"/>
            </a:lvl8pPr>
            <a:lvl9pPr>
              <a:defRPr sz="2521"/>
            </a:lvl9pPr>
          </a:lstStyle>
          <a:p>
            <a:pPr lvl="0">
              <a:defRPr lang="ko-KR" altLang="en-US"/>
            </a:pPr>
            <a:r>
              <a:rPr lang="ko-KR" altLang="en-US"/>
              <a:t>마스터 텍스트 스타일을 편집합니다</a:t>
            </a:r>
          </a:p>
          <a:p>
            <a:pPr lvl="1">
              <a:defRPr lang="ko-KR" altLang="en-US"/>
            </a:pPr>
            <a:r>
              <a:rPr lang="ko-KR" altLang="en-US"/>
              <a:t>둘째 수준</a:t>
            </a:r>
          </a:p>
          <a:p>
            <a:pPr lvl="2">
              <a:defRPr lang="ko-KR" altLang="en-US"/>
            </a:pPr>
            <a:r>
              <a:rPr lang="ko-KR" altLang="en-US"/>
              <a:t>셋째 수준</a:t>
            </a:r>
          </a:p>
          <a:p>
            <a:pPr lvl="3">
              <a:defRPr lang="ko-KR" altLang="en-US"/>
            </a:pPr>
            <a:r>
              <a:rPr lang="ko-KR" altLang="en-US"/>
              <a:t>넷째 수준</a:t>
            </a:r>
          </a:p>
          <a:p>
            <a:pPr lvl="4">
              <a:defRPr lang="ko-KR" altLang="en-US"/>
            </a:pPr>
            <a:r>
              <a:rPr lang="ko-KR" altLang="en-US"/>
              <a:t>다섯째 수준</a:t>
            </a:r>
          </a:p>
        </p:txBody>
      </p:sp>
      <p:sp>
        <p:nvSpPr>
          <p:cNvPr id="10" name="날짜 개체 틀 3"/>
          <p:cNvSpPr>
            <a:spLocks noGrp="1"/>
          </p:cNvSpPr>
          <p:nvPr>
            <p:ph type="dt" sz="half" idx="10"/>
          </p:nvPr>
        </p:nvSpPr>
        <p:spPr/>
        <p:txBody>
          <a:bodyPr/>
          <a:lstStyle/>
          <a:p>
            <a:pPr lvl="0"/>
            <a:fld id="{D8D7A7C4-C82A-4D21-9AB0-F0C5A1D3EF09}" type="datetime1">
              <a:rPr lang="ko-KR" altLang="en-US" smtClean="0"/>
              <a:pPr lvl="0"/>
              <a:t>2024-06-08</a:t>
            </a:fld>
            <a:endParaRPr lang="ko-KR" altLang="en-US"/>
          </a:p>
        </p:txBody>
      </p:sp>
      <p:sp>
        <p:nvSpPr>
          <p:cNvPr id="11" name="바닥글 개체 틀 4"/>
          <p:cNvSpPr>
            <a:spLocks noGrp="1"/>
          </p:cNvSpPr>
          <p:nvPr>
            <p:ph type="ftr" sz="quarter" idx="11"/>
          </p:nvPr>
        </p:nvSpPr>
        <p:spPr/>
        <p:txBody>
          <a:bodyPr/>
          <a:lstStyle/>
          <a:p>
            <a:pPr lvl="0"/>
            <a:endParaRPr lang="ko-KR" altLang="en-US"/>
          </a:p>
        </p:txBody>
      </p:sp>
      <p:sp>
        <p:nvSpPr>
          <p:cNvPr id="12" name="슬라이드 번호 개체 틀 5"/>
          <p:cNvSpPr>
            <a:spLocks noGrp="1"/>
          </p:cNvSpPr>
          <p:nvPr>
            <p:ph type="sldNum" sz="quarter" idx="12"/>
          </p:nvPr>
        </p:nvSpPr>
        <p:spPr/>
        <p:txBody>
          <a:bodyPr/>
          <a:lstStyle/>
          <a:p>
            <a:pPr lvl="0"/>
            <a:fld id="{AD22CD3B-FDDF-4998-970C-76E6E0BEC65F}" type="slidenum">
              <a:rPr lang="ko-KR" altLang="en-US" smtClean="0"/>
              <a:pPr/>
              <a:t>‹#›</a:t>
            </a:fld>
            <a:endParaRPr lang="ko-KR"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그림 및 설명">
    <p:spTree>
      <p:nvGrpSpPr>
        <p:cNvPr id="1" name=""/>
        <p:cNvGrpSpPr/>
        <p:nvPr/>
      </p:nvGrpSpPr>
      <p:grpSpPr>
        <a:xfrm>
          <a:off x="0" y="0"/>
          <a:ext cx="0" cy="0"/>
          <a:chOff x="0" y="0"/>
          <a:chExt cx="0" cy="0"/>
        </a:xfrm>
      </p:grpSpPr>
      <p:sp>
        <p:nvSpPr>
          <p:cNvPr id="2" name="제목 1"/>
          <p:cNvSpPr>
            <a:spLocks noGrp="1"/>
          </p:cNvSpPr>
          <p:nvPr>
            <p:ph type="title"/>
          </p:nvPr>
        </p:nvSpPr>
        <p:spPr>
          <a:xfrm>
            <a:off x="2510704" y="7130818"/>
            <a:ext cx="7685554" cy="841833"/>
          </a:xfrm>
        </p:spPr>
        <p:txBody>
          <a:bodyPr anchor="b"/>
          <a:lstStyle>
            <a:lvl1pPr algn="l">
              <a:defRPr sz="2802" b="1"/>
            </a:lvl1pPr>
          </a:lstStyle>
          <a:p>
            <a:r>
              <a:rPr lang="ko-KR" altLang="en-US"/>
              <a:t>마스터 제목 스타일 편집</a:t>
            </a:r>
          </a:p>
        </p:txBody>
      </p:sp>
      <p:sp>
        <p:nvSpPr>
          <p:cNvPr id="3" name="그림 개체 틀 2"/>
          <p:cNvSpPr>
            <a:spLocks noGrp="1"/>
          </p:cNvSpPr>
          <p:nvPr>
            <p:ph type="pic" idx="1"/>
          </p:nvPr>
        </p:nvSpPr>
        <p:spPr>
          <a:xfrm>
            <a:off x="2510704" y="910217"/>
            <a:ext cx="7685554" cy="6112128"/>
          </a:xfrm>
        </p:spPr>
        <p:txBody>
          <a:bodyPr>
            <a:normAutofit/>
          </a:bodyPr>
          <a:lstStyle/>
          <a:p>
            <a:pPr lvl="0"/>
            <a:r>
              <a:rPr lang="ko-KR" altLang="en-US"/>
              <a:t>그림을 추가하려면 아이콘을 클릭하십시오</a:t>
            </a:r>
          </a:p>
        </p:txBody>
      </p:sp>
      <p:sp>
        <p:nvSpPr>
          <p:cNvPr id="4" name="텍스트 개체 틀 3"/>
          <p:cNvSpPr>
            <a:spLocks noGrp="1"/>
          </p:cNvSpPr>
          <p:nvPr>
            <p:ph type="body" sz="half" idx="2"/>
          </p:nvPr>
        </p:nvSpPr>
        <p:spPr>
          <a:xfrm>
            <a:off x="2510704" y="7972651"/>
            <a:ext cx="7685554" cy="1195543"/>
          </a:xfrm>
        </p:spPr>
        <p:txBody>
          <a:bodyPr/>
          <a:lstStyle>
            <a:lvl1pPr>
              <a:defRPr sz="1977"/>
            </a:lvl1pPr>
            <a:lvl2pPr>
              <a:defRPr sz="1681"/>
            </a:lvl2pPr>
            <a:lvl3pPr>
              <a:defRPr sz="1401"/>
            </a:lvl3pPr>
            <a:lvl4pPr>
              <a:defRPr sz="1261"/>
            </a:lvl4pPr>
            <a:lvl5pPr>
              <a:defRPr sz="1261"/>
            </a:lvl5pPr>
            <a:lvl6pPr>
              <a:defRPr sz="1261"/>
            </a:lvl6pPr>
            <a:lvl7pPr>
              <a:defRPr sz="1261"/>
            </a:lvl7pPr>
            <a:lvl8pPr>
              <a:defRPr sz="1261"/>
            </a:lvl8pPr>
            <a:lvl9pPr>
              <a:defRPr sz="1261"/>
            </a:lvl9pPr>
          </a:lstStyle>
          <a:p>
            <a:pPr lvl="0"/>
            <a:r>
              <a:rPr lang="ko-KR" altLang="en-US"/>
              <a:t>마스터 텍스트 스타일을 편집합니다</a:t>
            </a:r>
          </a:p>
        </p:txBody>
      </p:sp>
      <p:sp>
        <p:nvSpPr>
          <p:cNvPr id="10" name="날짜 개체 틀 4"/>
          <p:cNvSpPr>
            <a:spLocks noGrp="1"/>
          </p:cNvSpPr>
          <p:nvPr>
            <p:ph type="dt" sz="half" idx="10"/>
          </p:nvPr>
        </p:nvSpPr>
        <p:spPr>
          <a:xfrm>
            <a:off x="640464" y="9441733"/>
            <a:ext cx="2988827" cy="542357"/>
          </a:xfrm>
        </p:spPr>
        <p:txBody>
          <a:bodyPr/>
          <a:lstStyle/>
          <a:p>
            <a:fld id="{D8D7A7C4-C82A-4D21-9AB0-F0C5A1D3EF09}" type="datetimeFigureOut">
              <a:rPr lang="ko-KR" altLang="en-US" smtClean="0"/>
              <a:pPr/>
              <a:t>2024-06-08</a:t>
            </a:fld>
            <a:endParaRPr lang="ko-KR" altLang="en-US"/>
          </a:p>
        </p:txBody>
      </p:sp>
      <p:sp>
        <p:nvSpPr>
          <p:cNvPr id="11" name="바닥글 개체 틀 5"/>
          <p:cNvSpPr>
            <a:spLocks noGrp="1"/>
          </p:cNvSpPr>
          <p:nvPr>
            <p:ph type="ftr" sz="quarter" idx="11"/>
          </p:nvPr>
        </p:nvSpPr>
        <p:spPr>
          <a:xfrm>
            <a:off x="4376496" y="9441733"/>
            <a:ext cx="4056265" cy="542357"/>
          </a:xfrm>
        </p:spPr>
        <p:txBody>
          <a:bodyPr/>
          <a:lstStyle/>
          <a:p>
            <a:endParaRPr lang="ko-KR" altLang="en-US"/>
          </a:p>
        </p:txBody>
      </p:sp>
      <p:sp>
        <p:nvSpPr>
          <p:cNvPr id="12" name="슬라이드 번호 개체 틀 6"/>
          <p:cNvSpPr>
            <a:spLocks noGrp="1"/>
          </p:cNvSpPr>
          <p:nvPr>
            <p:ph type="sldNum" sz="quarter" idx="12"/>
          </p:nvPr>
        </p:nvSpPr>
        <p:spPr>
          <a:xfrm>
            <a:off x="9179967" y="9441733"/>
            <a:ext cx="2988827" cy="542357"/>
          </a:xfrm>
        </p:spPr>
        <p:txBody>
          <a:bodyPr/>
          <a:lstStyle/>
          <a:p>
            <a:fld id="{AD22CD3B-FDDF-4998-970C-76E6E0BEC65F}" type="slidenum">
              <a:rPr lang="ko-KR" altLang="en-US" smtClean="0"/>
              <a:pPr/>
              <a:t>‹#›</a:t>
            </a:fld>
            <a:endParaRPr lang="ko-KR"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1513778" y="1714158"/>
            <a:ext cx="27248019" cy="7134050"/>
          </a:xfrm>
          <a:prstGeom prst="rect">
            <a:avLst/>
          </a:prstGeom>
        </p:spPr>
        <p:txBody>
          <a:bodyPr vert="horz" lIns="91440" tIns="45720" rIns="91440" bIns="45720" anchor="ctr">
            <a:normAutofit/>
          </a:bodyPr>
          <a:lstStyle/>
          <a:p>
            <a:pPr lvl="0">
              <a:defRPr lang="ko-KR" altLang="en-US"/>
            </a:pPr>
            <a:r>
              <a:rPr lang="ko-KR" altLang="en-US"/>
              <a:t>마스터 제목 스타일 편집</a:t>
            </a:r>
          </a:p>
        </p:txBody>
      </p:sp>
      <p:sp>
        <p:nvSpPr>
          <p:cNvPr id="3" name="텍스트 개체 틀 2"/>
          <p:cNvSpPr>
            <a:spLocks noGrp="1"/>
          </p:cNvSpPr>
          <p:nvPr>
            <p:ph type="body" idx="1"/>
          </p:nvPr>
        </p:nvSpPr>
        <p:spPr>
          <a:xfrm>
            <a:off x="1513778" y="9987670"/>
            <a:ext cx="27248019" cy="28248862"/>
          </a:xfrm>
          <a:prstGeom prst="rect">
            <a:avLst/>
          </a:prstGeom>
        </p:spPr>
        <p:txBody>
          <a:bodyPr vert="horz" lIns="91440" tIns="45720" rIns="91440" bIns="45720">
            <a:normAutofit/>
          </a:bodyPr>
          <a:lstStyle/>
          <a:p>
            <a:pPr lvl="0">
              <a:defRPr lang="ko-KR" altLang="en-US"/>
            </a:pPr>
            <a:r>
              <a:rPr lang="ko-KR" altLang="en-US"/>
              <a:t>마스터 텍스트 스타일을 편집합니다</a:t>
            </a:r>
          </a:p>
          <a:p>
            <a:pPr lvl="1">
              <a:defRPr lang="ko-KR" altLang="en-US"/>
            </a:pPr>
            <a:r>
              <a:rPr lang="ko-KR" altLang="en-US"/>
              <a:t>둘째 수준</a:t>
            </a:r>
          </a:p>
          <a:p>
            <a:pPr lvl="2">
              <a:defRPr lang="ko-KR" altLang="en-US"/>
            </a:pPr>
            <a:r>
              <a:rPr lang="ko-KR" altLang="en-US"/>
              <a:t>셋째 수준</a:t>
            </a:r>
          </a:p>
          <a:p>
            <a:pPr lvl="3">
              <a:defRPr lang="ko-KR" altLang="en-US"/>
            </a:pPr>
            <a:r>
              <a:rPr lang="ko-KR" altLang="en-US"/>
              <a:t>넷째 수준</a:t>
            </a:r>
          </a:p>
          <a:p>
            <a:pPr lvl="4">
              <a:defRPr lang="ko-KR" altLang="en-US"/>
            </a:pPr>
            <a:r>
              <a:rPr lang="ko-KR" altLang="en-US"/>
              <a:t>다섯째 수준</a:t>
            </a:r>
          </a:p>
        </p:txBody>
      </p:sp>
      <p:sp>
        <p:nvSpPr>
          <p:cNvPr id="4" name="날짜 개체 틀 3"/>
          <p:cNvSpPr>
            <a:spLocks noGrp="1"/>
          </p:cNvSpPr>
          <p:nvPr>
            <p:ph type="dt" sz="half" idx="2"/>
          </p:nvPr>
        </p:nvSpPr>
        <p:spPr>
          <a:xfrm>
            <a:off x="1513782" y="40506897"/>
            <a:ext cx="7064301" cy="2278932"/>
          </a:xfrm>
          <a:prstGeom prst="rect">
            <a:avLst/>
          </a:prstGeom>
        </p:spPr>
        <p:txBody>
          <a:bodyPr vert="horz" lIns="91440" tIns="45720" rIns="91440" bIns="45720" anchor="ctr"/>
          <a:lstStyle>
            <a:lvl1pPr algn="l">
              <a:defRPr sz="1681">
                <a:solidFill>
                  <a:schemeClr val="tx1">
                    <a:tint val="75000"/>
                  </a:schemeClr>
                </a:solidFill>
              </a:defRPr>
            </a:lvl1pPr>
          </a:lstStyle>
          <a:p>
            <a:pPr lvl="0">
              <a:defRPr lang="ko-KR" altLang="en-US"/>
            </a:pPr>
            <a:fld id="{D422D86A-5F52-4165-8473-F1B836277586}" type="datetime1">
              <a:rPr lang="ko-KR" altLang="en-US"/>
              <a:pPr lvl="0">
                <a:defRPr lang="ko-KR" altLang="en-US"/>
              </a:pPr>
              <a:t>2024-06-08</a:t>
            </a:fld>
            <a:endParaRPr lang="ko-KR" altLang="en-US"/>
          </a:p>
        </p:txBody>
      </p:sp>
      <p:sp>
        <p:nvSpPr>
          <p:cNvPr id="5" name="바닥글 개체 틀 4"/>
          <p:cNvSpPr>
            <a:spLocks noGrp="1"/>
          </p:cNvSpPr>
          <p:nvPr>
            <p:ph type="ftr" sz="quarter" idx="3"/>
          </p:nvPr>
        </p:nvSpPr>
        <p:spPr>
          <a:xfrm>
            <a:off x="10344158" y="40524831"/>
            <a:ext cx="9587265" cy="2278932"/>
          </a:xfrm>
          <a:prstGeom prst="rect">
            <a:avLst/>
          </a:prstGeom>
        </p:spPr>
        <p:txBody>
          <a:bodyPr vert="horz" lIns="91440" tIns="45720" rIns="91440" bIns="45720" anchor="ctr"/>
          <a:lstStyle>
            <a:lvl1pPr algn="ctr">
              <a:defRPr sz="1681">
                <a:solidFill>
                  <a:schemeClr val="tx1">
                    <a:tint val="75000"/>
                  </a:schemeClr>
                </a:solidFill>
              </a:defRPr>
            </a:lvl1pPr>
          </a:lstStyle>
          <a:p>
            <a:pPr lvl="0">
              <a:defRPr lang="ko-KR" altLang="en-US"/>
            </a:pPr>
            <a:endParaRPr lang="ko-KR" altLang="en-US"/>
          </a:p>
        </p:txBody>
      </p:sp>
      <p:sp>
        <p:nvSpPr>
          <p:cNvPr id="6" name="슬라이드 번호 개체 틀 5"/>
          <p:cNvSpPr>
            <a:spLocks noGrp="1"/>
          </p:cNvSpPr>
          <p:nvPr>
            <p:ph type="sldNum" sz="quarter" idx="4"/>
          </p:nvPr>
        </p:nvSpPr>
        <p:spPr>
          <a:xfrm>
            <a:off x="21697500" y="40506897"/>
            <a:ext cx="7064301" cy="2278932"/>
          </a:xfrm>
          <a:prstGeom prst="rect">
            <a:avLst/>
          </a:prstGeom>
        </p:spPr>
        <p:txBody>
          <a:bodyPr vert="horz" lIns="91440" tIns="45720" rIns="91440" bIns="45720" anchor="ctr"/>
          <a:lstStyle>
            <a:lvl1pPr algn="r">
              <a:defRPr sz="1681">
                <a:solidFill>
                  <a:schemeClr val="tx1">
                    <a:tint val="75000"/>
                  </a:schemeClr>
                </a:solidFill>
              </a:defRPr>
            </a:lvl1pPr>
          </a:lstStyle>
          <a:p>
            <a:pPr lvl="0">
              <a:defRPr lang="ko-KR" altLang="en-US"/>
            </a:pPr>
            <a:fld id="{AD22CD3B-FDDF-4998-970C-76E6E0BEC65F}" type="slidenum">
              <a:rPr lang="ko-KR" altLang="en-US"/>
              <a:pPr lvl="0">
                <a:defRPr lang="ko-KR" altLang="en-US"/>
              </a:pPr>
              <a:t>‹#›</a:t>
            </a:fld>
            <a:endParaRPr lang="ko-KR" altLang="en-US"/>
          </a:p>
        </p:txBody>
      </p:sp>
      <p:cxnSp>
        <p:nvCxnSpPr>
          <p:cNvPr id="1026" name="직선 연결선 1025"/>
          <p:cNvCxnSpPr/>
          <p:nvPr/>
        </p:nvCxnSpPr>
        <p:spPr>
          <a:xfrm>
            <a:off x="0" y="4200426"/>
            <a:ext cx="30275576" cy="2405"/>
          </a:xfrm>
          <a:prstGeom prst="line">
            <a:avLst/>
          </a:prstGeom>
          <a:ln w="127024" cap="flat" cmpd="sng" algn="ctr">
            <a:solidFill>
              <a:srgbClr val="953735"/>
            </a:solidFill>
            <a:prstDash val="solid"/>
            <a:round/>
          </a:ln>
        </p:spPr>
      </p:cxnSp>
      <p:cxnSp>
        <p:nvCxnSpPr>
          <p:cNvPr id="1027" name="직선 연결선 1026"/>
          <p:cNvCxnSpPr/>
          <p:nvPr/>
        </p:nvCxnSpPr>
        <p:spPr>
          <a:xfrm>
            <a:off x="0" y="4327992"/>
            <a:ext cx="30275576" cy="2405"/>
          </a:xfrm>
          <a:prstGeom prst="line">
            <a:avLst/>
          </a:prstGeom>
          <a:ln w="127024" cap="flat" cmpd="sng" algn="ctr">
            <a:solidFill>
              <a:srgbClr val="BFBFBF"/>
            </a:solidFill>
            <a:prstDash val="solid"/>
            <a:round/>
          </a:ln>
        </p:spPr>
      </p:cxnSp>
      <p:cxnSp>
        <p:nvCxnSpPr>
          <p:cNvPr id="1028" name="직선 연결선 1027"/>
          <p:cNvCxnSpPr/>
          <p:nvPr/>
        </p:nvCxnSpPr>
        <p:spPr>
          <a:xfrm>
            <a:off x="0" y="40657923"/>
            <a:ext cx="30275576" cy="0"/>
          </a:xfrm>
          <a:prstGeom prst="line">
            <a:avLst/>
          </a:prstGeom>
          <a:ln w="127024" cap="flat" cmpd="sng" algn="ctr">
            <a:solidFill>
              <a:srgbClr val="7F7F7F"/>
            </a:solidFill>
            <a:prstDash val="solid"/>
            <a:round/>
          </a:ln>
        </p:spPr>
      </p:cxnSp>
      <p:cxnSp>
        <p:nvCxnSpPr>
          <p:cNvPr id="1029" name="직선 연결선 1028"/>
          <p:cNvCxnSpPr/>
          <p:nvPr/>
        </p:nvCxnSpPr>
        <p:spPr>
          <a:xfrm>
            <a:off x="0" y="40506897"/>
            <a:ext cx="30275576" cy="2405"/>
          </a:xfrm>
          <a:prstGeom prst="line">
            <a:avLst/>
          </a:prstGeom>
          <a:ln w="127024" cap="flat" cmpd="sng" algn="ctr">
            <a:solidFill>
              <a:srgbClr val="953735"/>
            </a:solidFill>
            <a:prstDash val="solid"/>
            <a:round/>
          </a:ln>
        </p:spPr>
      </p:cxnSp>
      <p:cxnSp>
        <p:nvCxnSpPr>
          <p:cNvPr id="1030" name="직선 연결선 1029"/>
          <p:cNvCxnSpPr/>
          <p:nvPr/>
        </p:nvCxnSpPr>
        <p:spPr>
          <a:xfrm>
            <a:off x="15135597" y="4558587"/>
            <a:ext cx="0" cy="35363296"/>
          </a:xfrm>
          <a:prstGeom prst="line">
            <a:avLst/>
          </a:prstGeom>
          <a:ln w="127024" cap="flat" cmpd="sng" algn="ctr">
            <a:solidFill>
              <a:srgbClr val="953735"/>
            </a:solidFill>
            <a:prstDash val="solid"/>
            <a:round/>
          </a:ln>
        </p:spPr>
      </p:cxnSp>
      <p:sp>
        <p:nvSpPr>
          <p:cNvPr id="1031" name="직사각형 1030"/>
          <p:cNvSpPr/>
          <p:nvPr/>
        </p:nvSpPr>
        <p:spPr>
          <a:xfrm>
            <a:off x="0" y="0"/>
            <a:ext cx="30275576" cy="42804304"/>
          </a:xfrm>
          <a:prstGeom prst="rect">
            <a:avLst/>
          </a:prstGeom>
          <a:noFill/>
          <a:ln w="254105" cap="flat" cmpd="sng" algn="ctr">
            <a:solidFill>
              <a:srgbClr val="953735"/>
            </a:solidFill>
            <a:prstDash val="solid"/>
            <a:round/>
          </a:ln>
        </p:spPr>
      </p:sp>
    </p:spTree>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Lst>
  <p:transition/>
  <p:txStyles>
    <p:titleStyle>
      <a:lvl1pPr algn="ctr" defTabSz="1280892" rtl="0" eaLnBrk="1" latinLnBrk="1" hangingPunct="1">
        <a:spcBef>
          <a:spcPct val="0"/>
        </a:spcBef>
        <a:buNone/>
        <a:defRPr sz="6164" kern="1200">
          <a:solidFill>
            <a:schemeClr val="tx1"/>
          </a:solidFill>
          <a:latin typeface="+mj-lt"/>
          <a:ea typeface="+mj-ea"/>
          <a:cs typeface="+mj-cs"/>
        </a:defRPr>
      </a:lvl1pPr>
      <a:lvl2pPr eaLnBrk="1" latinLnBrk="1" hangingPunct="1">
        <a:defRPr>
          <a:solidFill>
            <a:schemeClr val="tx2"/>
          </a:solidFill>
        </a:defRPr>
      </a:lvl2pPr>
      <a:lvl3pPr eaLnBrk="1" latinLnBrk="1" hangingPunct="1">
        <a:defRPr>
          <a:solidFill>
            <a:schemeClr val="tx2"/>
          </a:solidFill>
        </a:defRPr>
      </a:lvl3pPr>
      <a:lvl4pPr eaLnBrk="1" latinLnBrk="1" hangingPunct="1">
        <a:defRPr>
          <a:solidFill>
            <a:schemeClr val="tx2"/>
          </a:solidFill>
        </a:defRPr>
      </a:lvl4pPr>
      <a:lvl5pPr eaLnBrk="1" latinLnBrk="1" hangingPunct="1">
        <a:defRPr>
          <a:solidFill>
            <a:schemeClr val="tx2"/>
          </a:solidFill>
        </a:defRPr>
      </a:lvl5pPr>
      <a:lvl6pPr eaLnBrk="1" latinLnBrk="1" hangingPunct="1">
        <a:defRPr>
          <a:solidFill>
            <a:schemeClr val="tx2"/>
          </a:solidFill>
        </a:defRPr>
      </a:lvl6pPr>
      <a:lvl7pPr eaLnBrk="1" latinLnBrk="1" hangingPunct="1">
        <a:defRPr>
          <a:solidFill>
            <a:schemeClr val="tx2"/>
          </a:solidFill>
        </a:defRPr>
      </a:lvl7pPr>
      <a:lvl8pPr eaLnBrk="1" latinLnBrk="1" hangingPunct="1">
        <a:defRPr>
          <a:solidFill>
            <a:schemeClr val="tx2"/>
          </a:solidFill>
        </a:defRPr>
      </a:lvl8pPr>
      <a:lvl9pPr eaLnBrk="1" latinLnBrk="1" hangingPunct="1">
        <a:defRPr>
          <a:solidFill>
            <a:schemeClr val="tx2"/>
          </a:solidFill>
        </a:defRPr>
      </a:lvl9pPr>
    </p:titleStyle>
    <p:bodyStyle>
      <a:lvl1pPr marL="480334" indent="-480334" algn="l" defTabSz="1280892" rtl="0" eaLnBrk="1" latinLnBrk="1" hangingPunct="1">
        <a:spcBef>
          <a:spcPct val="20000"/>
        </a:spcBef>
        <a:buFont typeface="Arial"/>
        <a:buChar char="•"/>
        <a:defRPr sz="4483" kern="1200">
          <a:solidFill>
            <a:schemeClr val="tx1"/>
          </a:solidFill>
          <a:latin typeface="+mn-lt"/>
          <a:ea typeface="+mn-ea"/>
          <a:cs typeface="+mn-cs"/>
        </a:defRPr>
      </a:lvl1pPr>
      <a:lvl2pPr marL="1040724" indent="-400279" algn="l" defTabSz="1280892" rtl="0" eaLnBrk="1" latinLnBrk="1" hangingPunct="1">
        <a:spcBef>
          <a:spcPct val="20000"/>
        </a:spcBef>
        <a:buFont typeface="Arial"/>
        <a:buChar char="–"/>
        <a:defRPr sz="3922" kern="1200">
          <a:solidFill>
            <a:schemeClr val="tx1"/>
          </a:solidFill>
          <a:latin typeface="+mn-lt"/>
          <a:ea typeface="+mn-ea"/>
          <a:cs typeface="+mn-cs"/>
        </a:defRPr>
      </a:lvl2pPr>
      <a:lvl3pPr marL="1601114" indent="-320223" algn="l" defTabSz="1280892" rtl="0" eaLnBrk="1" latinLnBrk="1" hangingPunct="1">
        <a:spcBef>
          <a:spcPct val="20000"/>
        </a:spcBef>
        <a:buFont typeface="Arial"/>
        <a:buChar char="•"/>
        <a:defRPr sz="3362" kern="1200">
          <a:solidFill>
            <a:schemeClr val="tx1"/>
          </a:solidFill>
          <a:latin typeface="+mn-lt"/>
          <a:ea typeface="+mn-ea"/>
          <a:cs typeface="+mn-cs"/>
        </a:defRPr>
      </a:lvl3pPr>
      <a:lvl4pPr marL="2241560" indent="-320223" algn="l" defTabSz="1280892" rtl="0" eaLnBrk="1" latinLnBrk="1" hangingPunct="1">
        <a:spcBef>
          <a:spcPct val="20000"/>
        </a:spcBef>
        <a:buFont typeface="Arial"/>
        <a:buChar char="–"/>
        <a:defRPr sz="2802" kern="1200">
          <a:solidFill>
            <a:schemeClr val="tx1"/>
          </a:solidFill>
          <a:latin typeface="+mn-lt"/>
          <a:ea typeface="+mn-ea"/>
          <a:cs typeface="+mn-cs"/>
        </a:defRPr>
      </a:lvl4pPr>
      <a:lvl5pPr marL="2882006" indent="-320223" algn="l" defTabSz="1280892" rtl="0" eaLnBrk="1" latinLnBrk="1" hangingPunct="1">
        <a:spcBef>
          <a:spcPct val="20000"/>
        </a:spcBef>
        <a:buFont typeface="Arial"/>
        <a:buChar char="»"/>
        <a:defRPr sz="2802" kern="1200">
          <a:solidFill>
            <a:schemeClr val="tx1"/>
          </a:solidFill>
          <a:latin typeface="+mn-lt"/>
          <a:ea typeface="+mn-ea"/>
          <a:cs typeface="+mn-cs"/>
        </a:defRPr>
      </a:lvl5pPr>
      <a:lvl6pPr marL="3522452" indent="-320223" algn="l" defTabSz="1280892" rtl="0" eaLnBrk="1" latinLnBrk="1" hangingPunct="1">
        <a:spcBef>
          <a:spcPct val="20000"/>
        </a:spcBef>
        <a:buFont typeface="Arial"/>
        <a:buChar char="•"/>
        <a:defRPr sz="2802" kern="1200">
          <a:solidFill>
            <a:schemeClr val="tx1"/>
          </a:solidFill>
          <a:latin typeface="+mn-lt"/>
          <a:ea typeface="+mn-ea"/>
          <a:cs typeface="+mn-cs"/>
        </a:defRPr>
      </a:lvl6pPr>
      <a:lvl7pPr marL="4162897" indent="-320223" algn="l" defTabSz="1280892" rtl="0" eaLnBrk="1" latinLnBrk="1" hangingPunct="1">
        <a:spcBef>
          <a:spcPct val="20000"/>
        </a:spcBef>
        <a:buFont typeface="Arial"/>
        <a:buChar char="•"/>
        <a:defRPr sz="2802" kern="1200">
          <a:solidFill>
            <a:schemeClr val="tx1"/>
          </a:solidFill>
          <a:latin typeface="+mn-lt"/>
          <a:ea typeface="+mn-ea"/>
          <a:cs typeface="+mn-cs"/>
        </a:defRPr>
      </a:lvl7pPr>
      <a:lvl8pPr marL="4803343" indent="-320223" algn="l" defTabSz="1280892" rtl="0" eaLnBrk="1" latinLnBrk="1" hangingPunct="1">
        <a:spcBef>
          <a:spcPct val="20000"/>
        </a:spcBef>
        <a:buFont typeface="Arial"/>
        <a:buChar char="•"/>
        <a:defRPr sz="2802" kern="1200">
          <a:solidFill>
            <a:schemeClr val="tx1"/>
          </a:solidFill>
          <a:latin typeface="+mn-lt"/>
          <a:ea typeface="+mn-ea"/>
          <a:cs typeface="+mn-cs"/>
        </a:defRPr>
      </a:lvl8pPr>
      <a:lvl9pPr marL="5443789" indent="-320223" algn="l" defTabSz="1280892" rtl="0" eaLnBrk="1" latinLnBrk="1" hangingPunct="1">
        <a:spcBef>
          <a:spcPct val="20000"/>
        </a:spcBef>
        <a:buFont typeface="Arial"/>
        <a:buChar char="•"/>
        <a:defRPr sz="2802" kern="1200">
          <a:solidFill>
            <a:schemeClr val="tx1"/>
          </a:solidFill>
          <a:latin typeface="+mn-lt"/>
          <a:ea typeface="+mn-ea"/>
          <a:cs typeface="+mn-cs"/>
        </a:defRPr>
      </a:lvl9pPr>
    </p:bodyStyle>
    <p:otherStyle>
      <a:defPPr>
        <a:defRPr lang="ko-KR"/>
      </a:defPPr>
      <a:lvl1pPr marL="0" algn="l" defTabSz="1280892" rtl="0" eaLnBrk="1" latinLnBrk="1" hangingPunct="1">
        <a:defRPr sz="2521" kern="1200">
          <a:solidFill>
            <a:schemeClr val="tx1"/>
          </a:solidFill>
          <a:latin typeface="+mn-lt"/>
          <a:ea typeface="+mn-ea"/>
          <a:cs typeface="+mn-cs"/>
        </a:defRPr>
      </a:lvl1pPr>
      <a:lvl2pPr marL="640446" algn="l" defTabSz="1280892" rtl="0" eaLnBrk="1" latinLnBrk="1" hangingPunct="1">
        <a:defRPr sz="2521" kern="1200">
          <a:solidFill>
            <a:schemeClr val="tx1"/>
          </a:solidFill>
          <a:latin typeface="+mn-lt"/>
          <a:ea typeface="+mn-ea"/>
          <a:cs typeface="+mn-cs"/>
        </a:defRPr>
      </a:lvl2pPr>
      <a:lvl3pPr marL="1280892" algn="l" defTabSz="1280892" rtl="0" eaLnBrk="1" latinLnBrk="1" hangingPunct="1">
        <a:defRPr sz="2521" kern="1200">
          <a:solidFill>
            <a:schemeClr val="tx1"/>
          </a:solidFill>
          <a:latin typeface="+mn-lt"/>
          <a:ea typeface="+mn-ea"/>
          <a:cs typeface="+mn-cs"/>
        </a:defRPr>
      </a:lvl3pPr>
      <a:lvl4pPr marL="1921337" algn="l" defTabSz="1280892" rtl="0" eaLnBrk="1" latinLnBrk="1" hangingPunct="1">
        <a:defRPr sz="2521" kern="1200">
          <a:solidFill>
            <a:schemeClr val="tx1"/>
          </a:solidFill>
          <a:latin typeface="+mn-lt"/>
          <a:ea typeface="+mn-ea"/>
          <a:cs typeface="+mn-cs"/>
        </a:defRPr>
      </a:lvl4pPr>
      <a:lvl5pPr marL="2561783" algn="l" defTabSz="1280892" rtl="0" eaLnBrk="1" latinLnBrk="1" hangingPunct="1">
        <a:defRPr sz="2521" kern="1200">
          <a:solidFill>
            <a:schemeClr val="tx1"/>
          </a:solidFill>
          <a:latin typeface="+mn-lt"/>
          <a:ea typeface="+mn-ea"/>
          <a:cs typeface="+mn-cs"/>
        </a:defRPr>
      </a:lvl5pPr>
      <a:lvl6pPr marL="3202229" algn="l" defTabSz="1280892" rtl="0" eaLnBrk="1" latinLnBrk="1" hangingPunct="1">
        <a:defRPr sz="2521" kern="1200">
          <a:solidFill>
            <a:schemeClr val="tx1"/>
          </a:solidFill>
          <a:latin typeface="+mn-lt"/>
          <a:ea typeface="+mn-ea"/>
          <a:cs typeface="+mn-cs"/>
        </a:defRPr>
      </a:lvl6pPr>
      <a:lvl7pPr marL="3842675" algn="l" defTabSz="1280892" rtl="0" eaLnBrk="1" latinLnBrk="1" hangingPunct="1">
        <a:defRPr sz="2521" kern="1200">
          <a:solidFill>
            <a:schemeClr val="tx1"/>
          </a:solidFill>
          <a:latin typeface="+mn-lt"/>
          <a:ea typeface="+mn-ea"/>
          <a:cs typeface="+mn-cs"/>
        </a:defRPr>
      </a:lvl7pPr>
      <a:lvl8pPr marL="4483120" algn="l" defTabSz="1280892" rtl="0" eaLnBrk="1" latinLnBrk="1" hangingPunct="1">
        <a:defRPr sz="2521" kern="1200">
          <a:solidFill>
            <a:schemeClr val="tx1"/>
          </a:solidFill>
          <a:latin typeface="+mn-lt"/>
          <a:ea typeface="+mn-ea"/>
          <a:cs typeface="+mn-cs"/>
        </a:defRPr>
      </a:lvl8pPr>
      <a:lvl9pPr marL="5123566" algn="l" defTabSz="1280892" rtl="0" eaLnBrk="1" latinLnBrk="1" hangingPunct="1">
        <a:defRPr sz="252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8.xml"/><Relationship Id="rId6" Type="http://schemas.openxmlformats.org/officeDocument/2006/relationships/image" Target="../media/image4.png"/><Relationship Id="rId5" Type="http://schemas.openxmlformats.org/officeDocument/2006/relationships/hyperlink" Target="https://github.com/arduino/ArduinoTensorFlowLiteTutorials/tree/master/GestureToEmoji" TargetMode="External"/><Relationship Id="rId10" Type="http://schemas.openxmlformats.org/officeDocument/2006/relationships/image" Target="../media/image8.png"/><Relationship Id="rId4" Type="http://schemas.openxmlformats.org/officeDocument/2006/relationships/image" Target="../media/image3.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0" name="사각형: 둥근 모서리 6149"/>
          <p:cNvSpPr/>
          <p:nvPr/>
        </p:nvSpPr>
        <p:spPr>
          <a:xfrm>
            <a:off x="364883" y="4867603"/>
            <a:ext cx="14508188" cy="8546626"/>
          </a:xfrm>
          <a:prstGeom prst="roundRect">
            <a:avLst>
              <a:gd name="adj" fmla="val 3385"/>
            </a:avLst>
          </a:prstGeom>
          <a:noFill/>
          <a:ln w="76214" cap="flat" cmpd="sng" algn="ctr">
            <a:solidFill>
              <a:srgbClr val="595959"/>
            </a:solidFill>
            <a:prstDash val="solid"/>
            <a:round/>
          </a:ln>
        </p:spPr>
        <p:style>
          <a:lnRef idx="2">
            <a:schemeClr val="accent1">
              <a:shade val="20000"/>
            </a:schemeClr>
          </a:lnRef>
          <a:fillRef idx="1">
            <a:schemeClr val="accent1"/>
          </a:fillRef>
          <a:effectRef idx="0">
            <a:schemeClr val="accent1"/>
          </a:effectRef>
          <a:fontRef idx="minor">
            <a:schemeClr val="lt1"/>
          </a:fontRef>
        </p:style>
        <p:txBody>
          <a:bodyPr/>
          <a:lstStyle/>
          <a:p>
            <a:endParaRPr lang="ko-KR" altLang="en-US"/>
          </a:p>
        </p:txBody>
      </p:sp>
      <p:pic>
        <p:nvPicPr>
          <p:cNvPr id="6151" name="그림 6150" descr="그림 72"/>
          <p:cNvPicPr/>
          <p:nvPr/>
        </p:nvPicPr>
        <p:blipFill rotWithShape="1">
          <a:blip r:embed="rId2">
            <a:lum/>
          </a:blip>
          <a:stretch>
            <a:fillRect/>
          </a:stretch>
        </p:blipFill>
        <p:spPr>
          <a:xfrm>
            <a:off x="23646197" y="40823079"/>
            <a:ext cx="6378678" cy="1849869"/>
          </a:xfrm>
          <a:prstGeom prst="rect">
            <a:avLst/>
          </a:prstGeom>
          <a:noFill/>
          <a:ln w="25400" cap="flat" cmpd="sng" algn="ctr">
            <a:noFill/>
            <a:prstDash val="solid"/>
            <a:round/>
          </a:ln>
        </p:spPr>
      </p:pic>
      <p:sp>
        <p:nvSpPr>
          <p:cNvPr id="6152" name="직사각형 6151"/>
          <p:cNvSpPr/>
          <p:nvPr/>
        </p:nvSpPr>
        <p:spPr>
          <a:xfrm>
            <a:off x="7" y="782435"/>
            <a:ext cx="169102" cy="1292518"/>
          </a:xfrm>
          <a:prstGeom prst="rect">
            <a:avLst/>
          </a:prstGeom>
          <a:noFill/>
          <a:ln w="25400" cap="flat" cmpd="sng" algn="ctr">
            <a:noFill/>
            <a:prstDash val="solid"/>
            <a:round/>
          </a:ln>
        </p:spPr>
        <p:txBody>
          <a:bodyPr/>
          <a:lstStyle/>
          <a:p>
            <a:endParaRPr lang="ko-KR" altLang="en-US"/>
          </a:p>
        </p:txBody>
      </p:sp>
      <p:sp>
        <p:nvSpPr>
          <p:cNvPr id="6153" name="직사각형 6152"/>
          <p:cNvSpPr/>
          <p:nvPr/>
        </p:nvSpPr>
        <p:spPr>
          <a:xfrm>
            <a:off x="7" y="782435"/>
            <a:ext cx="169102" cy="1292518"/>
          </a:xfrm>
          <a:prstGeom prst="rect">
            <a:avLst/>
          </a:prstGeom>
          <a:noFill/>
          <a:ln w="25400" cap="flat" cmpd="sng" algn="ctr">
            <a:noFill/>
            <a:prstDash val="solid"/>
            <a:round/>
          </a:ln>
        </p:spPr>
        <p:txBody>
          <a:bodyPr/>
          <a:lstStyle/>
          <a:p>
            <a:endParaRPr lang="ko-KR" altLang="en-US"/>
          </a:p>
        </p:txBody>
      </p:sp>
      <p:sp>
        <p:nvSpPr>
          <p:cNvPr id="6155" name="사각형: 둥근 모서리 6154"/>
          <p:cNvSpPr/>
          <p:nvPr/>
        </p:nvSpPr>
        <p:spPr>
          <a:xfrm>
            <a:off x="15419136" y="27818680"/>
            <a:ext cx="14459076" cy="4494209"/>
          </a:xfrm>
          <a:prstGeom prst="roundRect">
            <a:avLst>
              <a:gd name="adj" fmla="val 3385"/>
            </a:avLst>
          </a:prstGeom>
          <a:noFill/>
          <a:ln w="76214" cap="flat" cmpd="sng" algn="ctr">
            <a:solidFill>
              <a:srgbClr val="595959"/>
            </a:solidFill>
            <a:prstDash val="solid"/>
            <a:round/>
          </a:ln>
        </p:spPr>
        <p:style>
          <a:lnRef idx="2">
            <a:schemeClr val="accent1">
              <a:shade val="20000"/>
            </a:schemeClr>
          </a:lnRef>
          <a:fillRef idx="1">
            <a:schemeClr val="accent1"/>
          </a:fillRef>
          <a:effectRef idx="0">
            <a:schemeClr val="accent1"/>
          </a:effectRef>
          <a:fontRef idx="minor">
            <a:schemeClr val="lt1"/>
          </a:fontRef>
        </p:style>
        <p:txBody>
          <a:bodyPr/>
          <a:lstStyle/>
          <a:p>
            <a:endParaRPr lang="ko-KR" altLang="en-US"/>
          </a:p>
        </p:txBody>
      </p:sp>
      <p:sp>
        <p:nvSpPr>
          <p:cNvPr id="6156" name="TextBox 6155"/>
          <p:cNvSpPr txBox="1"/>
          <p:nvPr/>
        </p:nvSpPr>
        <p:spPr>
          <a:xfrm>
            <a:off x="841024" y="229855"/>
            <a:ext cx="28132339" cy="2594611"/>
          </a:xfrm>
          <a:prstGeom prst="rect">
            <a:avLst/>
          </a:prstGeom>
          <a:noFill/>
          <a:ln w="25400" cap="flat" cmpd="sng" algn="ctr">
            <a:noFill/>
            <a:prstDash val="solid"/>
            <a:round/>
          </a:ln>
        </p:spPr>
        <p:txBody>
          <a:bodyPr vert="horz" wrap="square" lIns="126075" tIns="65559" rIns="126075" bIns="65559" anchor="t">
            <a:spAutoFit/>
          </a:bodyPr>
          <a:lstStyle/>
          <a:p>
            <a:pPr algn="ctr" fontAlgn="base" latinLnBrk="0"/>
            <a:r>
              <a:rPr lang="en-US" altLang="ko-KR" sz="8000" b="1" dirty="0">
                <a:latin typeface="Microsoft Sans Serif" panose="020B0604020202020204" pitchFamily="34" charset="0"/>
                <a:cs typeface="Microsoft Sans Serif" panose="020B0604020202020204" pitchFamily="34" charset="0"/>
              </a:rPr>
              <a:t>Robotic Arm Control Using Deep Learning-Based Electrooculogram</a:t>
            </a:r>
            <a:endParaRPr lang="ko-KR" altLang="en-US" sz="8000" dirty="0">
              <a:latin typeface="Microsoft Sans Serif" panose="020B0604020202020204" pitchFamily="34" charset="0"/>
              <a:cs typeface="Microsoft Sans Serif" panose="020B0604020202020204" pitchFamily="34" charset="0"/>
            </a:endParaRPr>
          </a:p>
        </p:txBody>
      </p:sp>
      <p:sp>
        <p:nvSpPr>
          <p:cNvPr id="2" name="사각형: 둥근 모서리 1">
            <a:extLst>
              <a:ext uri="{FF2B5EF4-FFF2-40B4-BE49-F238E27FC236}">
                <a16:creationId xmlns:a16="http://schemas.microsoft.com/office/drawing/2014/main" id="{EA11039B-083B-47B1-8C3A-33E9DE3FA562}"/>
              </a:ext>
            </a:extLst>
          </p:cNvPr>
          <p:cNvSpPr/>
          <p:nvPr/>
        </p:nvSpPr>
        <p:spPr>
          <a:xfrm>
            <a:off x="1342872" y="4591468"/>
            <a:ext cx="12118026" cy="1010121"/>
          </a:xfrm>
          <a:prstGeom prst="roundRect">
            <a:avLst/>
          </a:prstGeom>
          <a:solidFill>
            <a:srgbClr val="953735"/>
          </a:solidFill>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en-US" altLang="ko-KR" sz="7000" b="1" dirty="0">
                <a:latin typeface="Microsoft Sans Serif" panose="020B0604020202020204" pitchFamily="34" charset="0"/>
                <a:ea typeface="Microsoft Sans Serif" panose="020B0604020202020204" pitchFamily="34" charset="0"/>
                <a:cs typeface="Microsoft Sans Serif" panose="020B0604020202020204" pitchFamily="34" charset="0"/>
              </a:rPr>
              <a:t>Introduction</a:t>
            </a:r>
            <a:endParaRPr lang="ko-KR" altLang="en-US" sz="7000" b="1" dirty="0">
              <a:latin typeface="Microsoft Sans Serif" panose="020B0604020202020204" pitchFamily="34" charset="0"/>
              <a:cs typeface="Microsoft Sans Serif" panose="020B0604020202020204" pitchFamily="34" charset="0"/>
            </a:endParaRPr>
          </a:p>
        </p:txBody>
      </p:sp>
      <p:sp>
        <p:nvSpPr>
          <p:cNvPr id="168" name="사각형: 둥근 모서리 6149"/>
          <p:cNvSpPr/>
          <p:nvPr/>
        </p:nvSpPr>
        <p:spPr>
          <a:xfrm>
            <a:off x="364883" y="14146729"/>
            <a:ext cx="14508188" cy="26148954"/>
          </a:xfrm>
          <a:prstGeom prst="roundRect">
            <a:avLst>
              <a:gd name="adj" fmla="val 3385"/>
            </a:avLst>
          </a:prstGeom>
          <a:noFill/>
          <a:ln w="76214" cap="flat" cmpd="sng" algn="ctr">
            <a:solidFill>
              <a:srgbClr val="595959"/>
            </a:solidFill>
            <a:prstDash val="solid"/>
            <a:round/>
          </a:ln>
        </p:spPr>
        <p:style>
          <a:lnRef idx="2">
            <a:schemeClr val="accent1">
              <a:shade val="20000"/>
            </a:schemeClr>
          </a:lnRef>
          <a:fillRef idx="1">
            <a:schemeClr val="accent1"/>
          </a:fillRef>
          <a:effectRef idx="0">
            <a:schemeClr val="accent1"/>
          </a:effectRef>
          <a:fontRef idx="minor">
            <a:schemeClr val="lt1"/>
          </a:fontRef>
        </p:style>
        <p:txBody>
          <a:bodyPr/>
          <a:lstStyle/>
          <a:p>
            <a:endParaRPr lang="ko-KR" altLang="en-US"/>
          </a:p>
        </p:txBody>
      </p:sp>
      <p:sp>
        <p:nvSpPr>
          <p:cNvPr id="251" name="사각형: 둥근 모서리 6149"/>
          <p:cNvSpPr/>
          <p:nvPr/>
        </p:nvSpPr>
        <p:spPr>
          <a:xfrm>
            <a:off x="15346969" y="11147125"/>
            <a:ext cx="14508188" cy="15803124"/>
          </a:xfrm>
          <a:prstGeom prst="roundRect">
            <a:avLst>
              <a:gd name="adj" fmla="val 3385"/>
            </a:avLst>
          </a:prstGeom>
          <a:noFill/>
          <a:ln w="76214" cap="flat" cmpd="sng" algn="ctr">
            <a:solidFill>
              <a:srgbClr val="595959"/>
            </a:solidFill>
            <a:prstDash val="solid"/>
            <a:round/>
          </a:ln>
        </p:spPr>
        <p:style>
          <a:lnRef idx="2">
            <a:schemeClr val="accent1">
              <a:shade val="20000"/>
            </a:schemeClr>
          </a:lnRef>
          <a:fillRef idx="1">
            <a:schemeClr val="accent1"/>
          </a:fillRef>
          <a:effectRef idx="0">
            <a:schemeClr val="accent1"/>
          </a:effectRef>
          <a:fontRef idx="minor">
            <a:schemeClr val="lt1"/>
          </a:fontRef>
        </p:style>
        <p:txBody>
          <a:bodyPr/>
          <a:lstStyle/>
          <a:p>
            <a:endParaRPr lang="ko-KR" altLang="en-US"/>
          </a:p>
        </p:txBody>
      </p:sp>
      <p:sp>
        <p:nvSpPr>
          <p:cNvPr id="3" name="사각형: 둥근 모서리 6149">
            <a:extLst>
              <a:ext uri="{FF2B5EF4-FFF2-40B4-BE49-F238E27FC236}">
                <a16:creationId xmlns:a16="http://schemas.microsoft.com/office/drawing/2014/main" id="{0EE0020D-E51C-8FDA-697A-2B62AD31ABB8}"/>
              </a:ext>
            </a:extLst>
          </p:cNvPr>
          <p:cNvSpPr/>
          <p:nvPr/>
        </p:nvSpPr>
        <p:spPr>
          <a:xfrm>
            <a:off x="15346969" y="33129045"/>
            <a:ext cx="14603410" cy="7166638"/>
          </a:xfrm>
          <a:prstGeom prst="roundRect">
            <a:avLst>
              <a:gd name="adj" fmla="val 3385"/>
            </a:avLst>
          </a:prstGeom>
          <a:noFill/>
          <a:ln w="76214" cap="flat" cmpd="sng" algn="ctr">
            <a:solidFill>
              <a:srgbClr val="595959"/>
            </a:solidFill>
            <a:prstDash val="solid"/>
            <a:round/>
          </a:ln>
        </p:spPr>
        <p:style>
          <a:lnRef idx="2">
            <a:schemeClr val="accent1">
              <a:shade val="20000"/>
            </a:schemeClr>
          </a:lnRef>
          <a:fillRef idx="1">
            <a:schemeClr val="accent1"/>
          </a:fillRef>
          <a:effectRef idx="0">
            <a:schemeClr val="accent1"/>
          </a:effectRef>
          <a:fontRef idx="minor">
            <a:schemeClr val="lt1"/>
          </a:fontRef>
        </p:style>
        <p:txBody>
          <a:bodyPr/>
          <a:lstStyle/>
          <a:p>
            <a:endParaRPr lang="ko-KR" altLang="en-US"/>
          </a:p>
        </p:txBody>
      </p:sp>
      <p:sp>
        <p:nvSpPr>
          <p:cNvPr id="4" name="TextBox 3">
            <a:extLst>
              <a:ext uri="{FF2B5EF4-FFF2-40B4-BE49-F238E27FC236}">
                <a16:creationId xmlns:a16="http://schemas.microsoft.com/office/drawing/2014/main" id="{D6D4430C-5254-82BA-5292-27DC094FBF85}"/>
              </a:ext>
            </a:extLst>
          </p:cNvPr>
          <p:cNvSpPr txBox="1"/>
          <p:nvPr/>
        </p:nvSpPr>
        <p:spPr>
          <a:xfrm>
            <a:off x="158745" y="2653237"/>
            <a:ext cx="30024352" cy="1377536"/>
          </a:xfrm>
          <a:prstGeom prst="rect">
            <a:avLst/>
          </a:prstGeom>
          <a:noFill/>
          <a:ln w="25400" cap="flat" cmpd="sng" algn="ctr">
            <a:noFill/>
            <a:prstDash val="solid"/>
            <a:round/>
          </a:ln>
        </p:spPr>
        <p:txBody>
          <a:bodyPr vert="horz" wrap="square" lIns="84054" tIns="42027" rIns="84054" bIns="42027" anchor="t">
            <a:spAutoFit/>
          </a:bodyPr>
          <a:lstStyle/>
          <a:p>
            <a:pPr lvl="0" algn="ctr">
              <a:lnSpc>
                <a:spcPct val="100000"/>
              </a:lnSpc>
              <a:spcBef>
                <a:spcPct val="0"/>
              </a:spcBef>
              <a:spcAft>
                <a:spcPct val="0"/>
              </a:spcAft>
              <a:buNone/>
              <a:defRPr lang="ko-KR" altLang="en-US"/>
            </a:pPr>
            <a:r>
              <a:rPr lang="en-US" altLang="ko-KR" sz="4400" b="1" dirty="0">
                <a:solidFill>
                  <a:srgbClr val="000000">
                    <a:alpha val="100000"/>
                  </a:srgbClr>
                </a:solidFill>
                <a:latin typeface="Microsoft Sans Serif" panose="020B0604020202020204" pitchFamily="34" charset="0"/>
                <a:ea typeface="Microsoft Sans Serif" panose="020B0604020202020204" pitchFamily="34" charset="0"/>
                <a:cs typeface="Microsoft Sans Serif" panose="020B0604020202020204" pitchFamily="34" charset="0"/>
                <a:sym typeface="Wingdings"/>
              </a:rPr>
              <a:t>Ha </a:t>
            </a:r>
            <a:r>
              <a:rPr lang="en-US" altLang="ko-KR" sz="4400" b="1" dirty="0" err="1">
                <a:solidFill>
                  <a:srgbClr val="000000">
                    <a:alpha val="100000"/>
                  </a:srgbClr>
                </a:solidFill>
                <a:latin typeface="Microsoft Sans Serif" panose="020B0604020202020204" pitchFamily="34" charset="0"/>
                <a:ea typeface="Microsoft Sans Serif" panose="020B0604020202020204" pitchFamily="34" charset="0"/>
                <a:cs typeface="Microsoft Sans Serif" panose="020B0604020202020204" pitchFamily="34" charset="0"/>
                <a:sym typeface="Wingdings"/>
              </a:rPr>
              <a:t>yeon</a:t>
            </a:r>
            <a:r>
              <a:rPr lang="en-US" altLang="ko-KR" sz="4400" b="1" dirty="0">
                <a:solidFill>
                  <a:srgbClr val="000000">
                    <a:alpha val="100000"/>
                  </a:srgbClr>
                </a:solidFill>
                <a:latin typeface="Microsoft Sans Serif" panose="020B0604020202020204" pitchFamily="34" charset="0"/>
                <a:ea typeface="Microsoft Sans Serif" panose="020B0604020202020204" pitchFamily="34" charset="0"/>
                <a:cs typeface="Microsoft Sans Serif" panose="020B0604020202020204" pitchFamily="34" charset="0"/>
                <a:sym typeface="Wingdings"/>
              </a:rPr>
              <a:t> Yoon, </a:t>
            </a:r>
            <a:r>
              <a:rPr lang="en-US" altLang="ko-KR" sz="4400" b="1" dirty="0" err="1">
                <a:solidFill>
                  <a:srgbClr val="000000">
                    <a:alpha val="100000"/>
                  </a:srgbClr>
                </a:solidFill>
                <a:latin typeface="Microsoft Sans Serif" panose="020B0604020202020204" pitchFamily="34" charset="0"/>
                <a:ea typeface="Microsoft Sans Serif" panose="020B0604020202020204" pitchFamily="34" charset="0"/>
                <a:cs typeface="Microsoft Sans Serif" panose="020B0604020202020204" pitchFamily="34" charset="0"/>
                <a:sym typeface="Wingdings"/>
              </a:rPr>
              <a:t>Byeong</a:t>
            </a:r>
            <a:r>
              <a:rPr lang="en-US" altLang="ko-KR" sz="4400" b="1" dirty="0">
                <a:solidFill>
                  <a:srgbClr val="000000">
                    <a:alpha val="100000"/>
                  </a:srgbClr>
                </a:solidFill>
                <a:latin typeface="Microsoft Sans Serif" panose="020B0604020202020204" pitchFamily="34" charset="0"/>
                <a:ea typeface="Microsoft Sans Serif" panose="020B0604020202020204" pitchFamily="34" charset="0"/>
                <a:cs typeface="Microsoft Sans Serif" panose="020B0604020202020204" pitchFamily="34" charset="0"/>
                <a:sym typeface="Wingdings"/>
              </a:rPr>
              <a:t> ho Ahn, Seo Yoon Jung </a:t>
            </a:r>
            <a:br>
              <a:rPr lang="en-US" altLang="ko-KR" sz="4400" b="1" dirty="0">
                <a:solidFill>
                  <a:srgbClr val="000000">
                    <a:alpha val="100000"/>
                  </a:srgbClr>
                </a:solidFill>
                <a:latin typeface="Microsoft Sans Serif" panose="020B0604020202020204" pitchFamily="34" charset="0"/>
                <a:ea typeface="Microsoft Sans Serif" panose="020B0604020202020204" pitchFamily="34" charset="0"/>
                <a:cs typeface="Microsoft Sans Serif" panose="020B0604020202020204" pitchFamily="34" charset="0"/>
                <a:sym typeface="Wingdings"/>
              </a:rPr>
            </a:br>
            <a:r>
              <a:rPr lang="en-US" altLang="ko-KR" sz="4000" dirty="0">
                <a:solidFill>
                  <a:srgbClr val="000000">
                    <a:alpha val="100000"/>
                  </a:srgbClr>
                </a:solidFill>
                <a:latin typeface="Microsoft Sans Serif" panose="020B0604020202020204" pitchFamily="34" charset="0"/>
                <a:ea typeface="Microsoft Sans Serif" panose="020B0604020202020204" pitchFamily="34" charset="0"/>
                <a:cs typeface="Microsoft Sans Serif" panose="020B0604020202020204" pitchFamily="34" charset="0"/>
                <a:sym typeface="Wingdings"/>
              </a:rPr>
              <a:t>Department of Electronics Engineering, Kyung </a:t>
            </a:r>
            <a:r>
              <a:rPr lang="en-US" altLang="ko-KR" sz="4000" dirty="0" err="1">
                <a:solidFill>
                  <a:srgbClr val="000000">
                    <a:alpha val="100000"/>
                  </a:srgbClr>
                </a:solidFill>
                <a:latin typeface="Microsoft Sans Serif" panose="020B0604020202020204" pitchFamily="34" charset="0"/>
                <a:ea typeface="Microsoft Sans Serif" panose="020B0604020202020204" pitchFamily="34" charset="0"/>
                <a:cs typeface="Microsoft Sans Serif" panose="020B0604020202020204" pitchFamily="34" charset="0"/>
                <a:sym typeface="Wingdings"/>
              </a:rPr>
              <a:t>Hee</a:t>
            </a:r>
            <a:r>
              <a:rPr lang="en-US" altLang="ko-KR" sz="4000" dirty="0">
                <a:solidFill>
                  <a:srgbClr val="000000">
                    <a:alpha val="100000"/>
                  </a:srgbClr>
                </a:solidFill>
                <a:latin typeface="Microsoft Sans Serif" panose="020B0604020202020204" pitchFamily="34" charset="0"/>
                <a:ea typeface="Microsoft Sans Serif" panose="020B0604020202020204" pitchFamily="34" charset="0"/>
                <a:cs typeface="Microsoft Sans Serif" panose="020B0604020202020204" pitchFamily="34" charset="0"/>
                <a:sym typeface="Wingdings"/>
              </a:rPr>
              <a:t> University</a:t>
            </a:r>
          </a:p>
        </p:txBody>
      </p:sp>
      <p:sp>
        <p:nvSpPr>
          <p:cNvPr id="10" name="TextBox 9">
            <a:extLst>
              <a:ext uri="{FF2B5EF4-FFF2-40B4-BE49-F238E27FC236}">
                <a16:creationId xmlns:a16="http://schemas.microsoft.com/office/drawing/2014/main" id="{689ECAFA-1245-DE9B-220A-F207B93E47F9}"/>
              </a:ext>
            </a:extLst>
          </p:cNvPr>
          <p:cNvSpPr txBox="1"/>
          <p:nvPr/>
        </p:nvSpPr>
        <p:spPr>
          <a:xfrm>
            <a:off x="532519" y="5945772"/>
            <a:ext cx="14239225" cy="7294305"/>
          </a:xfrm>
          <a:prstGeom prst="rect">
            <a:avLst/>
          </a:prstGeom>
        </p:spPr>
        <p:txBody>
          <a:bodyPr wrap="square" rtlCol="0">
            <a:spAutoFit/>
          </a:bodyPr>
          <a:lstStyle/>
          <a:p>
            <a:pPr algn="just"/>
            <a:r>
              <a:rPr lang="en-US" altLang="ko-KR" sz="3600" i="0" u="none" strike="noStrike" dirty="0">
                <a:solidFill>
                  <a:srgbClr val="000000"/>
                </a:solidFill>
                <a:effectLst/>
                <a:latin typeface="맑은 고딕" panose="020B0503020000020004" pitchFamily="50" charset="-127"/>
                <a:ea typeface="맑은 고딕" panose="020B0503020000020004" pitchFamily="50" charset="-127"/>
              </a:rPr>
              <a:t>Recently, the aging of society has led to limitations in caring for the elderly through human resources. In addition, people with arm movement difficulties need to assist movement. </a:t>
            </a:r>
          </a:p>
          <a:p>
            <a:pPr algn="just"/>
            <a:r>
              <a:rPr lang="en-US" altLang="ko-KR" sz="3600" dirty="0">
                <a:solidFill>
                  <a:srgbClr val="000000"/>
                </a:solidFill>
                <a:latin typeface="맑은 고딕" panose="020B0503020000020004" pitchFamily="50" charset="-127"/>
                <a:ea typeface="맑은 고딕" panose="020B0503020000020004" pitchFamily="50" charset="-127"/>
              </a:rPr>
              <a:t>In this paper, we created robots for people who have difficulty using their arms in meal situations. And our goal is to track the direction of eye movement using only the user’s eye gestures and to pick up food in a specific location instead. </a:t>
            </a:r>
            <a:r>
              <a:rPr lang="en-US" altLang="ko-KR" sz="3600" i="0" u="none" strike="noStrike" dirty="0">
                <a:solidFill>
                  <a:srgbClr val="000000"/>
                </a:solidFill>
                <a:effectLst/>
                <a:latin typeface="맑은 고딕" panose="020B0503020000020004" pitchFamily="50" charset="-127"/>
                <a:ea typeface="맑은 고딕" panose="020B0503020000020004" pitchFamily="50" charset="-127"/>
              </a:rPr>
              <a:t>For higher a</a:t>
            </a:r>
            <a:r>
              <a:rPr lang="en-US" altLang="ko-KR" sz="3600" dirty="0">
                <a:solidFill>
                  <a:srgbClr val="000000"/>
                </a:solidFill>
                <a:latin typeface="맑은 고딕" panose="020B0503020000020004" pitchFamily="50" charset="-127"/>
                <a:ea typeface="맑은 고딕" panose="020B0503020000020004" pitchFamily="50" charset="-127"/>
              </a:rPr>
              <a:t>ccuracy, we create a deep learning model that classifies EOG directions. As</a:t>
            </a:r>
            <a:r>
              <a:rPr lang="ko-KR" altLang="en-US" sz="3600" dirty="0">
                <a:solidFill>
                  <a:srgbClr val="000000"/>
                </a:solidFill>
                <a:latin typeface="맑은 고딕" panose="020B0503020000020004" pitchFamily="50" charset="-127"/>
                <a:ea typeface="맑은 고딕" panose="020B0503020000020004" pitchFamily="50" charset="-127"/>
              </a:rPr>
              <a:t> </a:t>
            </a:r>
            <a:r>
              <a:rPr lang="en-US" altLang="ko-KR" sz="3600" dirty="0">
                <a:solidFill>
                  <a:srgbClr val="000000"/>
                </a:solidFill>
                <a:latin typeface="맑은 고딕" panose="020B0503020000020004" pitchFamily="50" charset="-127"/>
                <a:ea typeface="맑은 고딕" panose="020B0503020000020004" pitchFamily="50" charset="-127"/>
              </a:rPr>
              <a:t>a result of training the model using a total of 3000 datasets, the accuracy of test data reached 94.61%. </a:t>
            </a:r>
          </a:p>
          <a:p>
            <a:pPr algn="just"/>
            <a:r>
              <a:rPr lang="en-US" altLang="ko-KR" sz="3600" dirty="0">
                <a:solidFill>
                  <a:srgbClr val="000000"/>
                </a:solidFill>
                <a:latin typeface="맑은 고딕" panose="020B0503020000020004" pitchFamily="50" charset="-127"/>
                <a:ea typeface="맑은 고딕" panose="020B0503020000020004" pitchFamily="50" charset="-127"/>
              </a:rPr>
              <a:t>Therefore, deep learning models can be used to more accurately classify directions into EOG data and freely control robots made of six motors. </a:t>
            </a:r>
            <a:endParaRPr lang="ko-KR" altLang="en-US" dirty="0"/>
          </a:p>
        </p:txBody>
      </p:sp>
      <p:sp>
        <p:nvSpPr>
          <p:cNvPr id="11" name="사각형: 둥근 모서리 10">
            <a:extLst>
              <a:ext uri="{FF2B5EF4-FFF2-40B4-BE49-F238E27FC236}">
                <a16:creationId xmlns:a16="http://schemas.microsoft.com/office/drawing/2014/main" id="{8966B7EF-1F29-A8E9-0716-4BB9B0CF317C}"/>
              </a:ext>
            </a:extLst>
          </p:cNvPr>
          <p:cNvSpPr/>
          <p:nvPr/>
        </p:nvSpPr>
        <p:spPr>
          <a:xfrm>
            <a:off x="1342872" y="13597763"/>
            <a:ext cx="12118026" cy="1010121"/>
          </a:xfrm>
          <a:prstGeom prst="roundRect">
            <a:avLst/>
          </a:prstGeom>
          <a:solidFill>
            <a:srgbClr val="953735"/>
          </a:solidFill>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en-US" altLang="ko-KR" sz="7000" b="1" dirty="0">
                <a:latin typeface="Microsoft Sans Serif" panose="020B0604020202020204" pitchFamily="34" charset="0"/>
                <a:ea typeface="Microsoft Sans Serif" panose="020B0604020202020204" pitchFamily="34" charset="0"/>
                <a:cs typeface="Microsoft Sans Serif" panose="020B0604020202020204" pitchFamily="34" charset="0"/>
              </a:rPr>
              <a:t>Method</a:t>
            </a:r>
            <a:endParaRPr lang="ko-KR" altLang="en-US" sz="7000" b="1" dirty="0">
              <a:latin typeface="Microsoft Sans Serif" panose="020B0604020202020204" pitchFamily="34" charset="0"/>
              <a:cs typeface="Microsoft Sans Serif" panose="020B0604020202020204" pitchFamily="34" charset="0"/>
            </a:endParaRPr>
          </a:p>
        </p:txBody>
      </p:sp>
      <p:sp>
        <p:nvSpPr>
          <p:cNvPr id="13" name="TextBox 12">
            <a:extLst>
              <a:ext uri="{FF2B5EF4-FFF2-40B4-BE49-F238E27FC236}">
                <a16:creationId xmlns:a16="http://schemas.microsoft.com/office/drawing/2014/main" id="{3BDDB2F0-896F-4A8F-24B7-FB6F96106E50}"/>
              </a:ext>
            </a:extLst>
          </p:cNvPr>
          <p:cNvSpPr txBox="1"/>
          <p:nvPr/>
        </p:nvSpPr>
        <p:spPr>
          <a:xfrm>
            <a:off x="634079" y="16145794"/>
            <a:ext cx="14239225" cy="4524315"/>
          </a:xfrm>
          <a:prstGeom prst="rect">
            <a:avLst/>
          </a:prstGeom>
        </p:spPr>
        <p:txBody>
          <a:bodyPr wrap="square" rtlCol="0">
            <a:spAutoFit/>
          </a:bodyPr>
          <a:lstStyle/>
          <a:p>
            <a:pPr algn="just"/>
            <a:r>
              <a:rPr lang="en-US" altLang="ko-KR" sz="3600" dirty="0">
                <a:solidFill>
                  <a:srgbClr val="000000"/>
                </a:solidFill>
                <a:latin typeface="맑은 고딕" panose="020B0503020000020004" pitchFamily="50" charset="-127"/>
                <a:ea typeface="맑은 고딕" panose="020B0503020000020004" pitchFamily="50" charset="-127"/>
              </a:rPr>
              <a:t>We measure EOG using PSL EOG sensor from Physio Lab, and a total of three electrodes were attached to the left and right sides of both eyes and the center of the forehead. </a:t>
            </a:r>
          </a:p>
          <a:p>
            <a:pPr algn="just"/>
            <a:r>
              <a:rPr lang="en-US" altLang="ko-KR" sz="3600" i="0" u="none" strike="noStrike" dirty="0">
                <a:solidFill>
                  <a:srgbClr val="000000"/>
                </a:solidFill>
                <a:effectLst/>
                <a:latin typeface="맑은 고딕" panose="020B0503020000020004" pitchFamily="50" charset="-127"/>
                <a:ea typeface="맑은 고딕" panose="020B0503020000020004" pitchFamily="50" charset="-127"/>
              </a:rPr>
              <a:t>As a result of EOG measurement, </a:t>
            </a:r>
            <a:r>
              <a:rPr lang="en-US" altLang="ko-KR" sz="3600" dirty="0">
                <a:solidFill>
                  <a:srgbClr val="000000"/>
                </a:solidFill>
                <a:latin typeface="맑은 고딕" panose="020B0503020000020004" pitchFamily="50" charset="-127"/>
                <a:ea typeface="맑은 고딕" panose="020B0503020000020004" pitchFamily="50" charset="-127"/>
              </a:rPr>
              <a:t>there was no numerical difference when looking at the left and right sides, and the slope of the EOG change was different only at the moment the first movement occurred. So, we used the EOG data change(slope) for the first 5 seconds as the training dataset.</a:t>
            </a:r>
            <a:r>
              <a:rPr lang="en-US" altLang="ko-KR" sz="3600" b="1" dirty="0">
                <a:solidFill>
                  <a:srgbClr val="000000"/>
                </a:solidFill>
                <a:latin typeface="맑은 고딕" panose="020B0503020000020004" pitchFamily="50" charset="-127"/>
                <a:ea typeface="맑은 고딕" panose="020B0503020000020004" pitchFamily="50" charset="-127"/>
              </a:rPr>
              <a:t> </a:t>
            </a:r>
            <a:endParaRPr lang="en-US" altLang="ko-KR" sz="3600" dirty="0">
              <a:solidFill>
                <a:srgbClr val="000000"/>
              </a:solidFill>
              <a:latin typeface="맑은 고딕" panose="020B0503020000020004" pitchFamily="50" charset="-127"/>
              <a:ea typeface="맑은 고딕" panose="020B0503020000020004" pitchFamily="50" charset="-127"/>
            </a:endParaRPr>
          </a:p>
        </p:txBody>
      </p:sp>
      <p:pic>
        <p:nvPicPr>
          <p:cNvPr id="14" name="Picture 1">
            <a:extLst>
              <a:ext uri="{FF2B5EF4-FFF2-40B4-BE49-F238E27FC236}">
                <a16:creationId xmlns:a16="http://schemas.microsoft.com/office/drawing/2014/main" id="{02CC7792-8318-86F5-B56F-5ACEAC973778}"/>
              </a:ext>
            </a:extLst>
          </p:cNvPr>
          <p:cNvPicPr>
            <a:picLocks noChangeAspect="1"/>
          </p:cNvPicPr>
          <p:nvPr/>
        </p:nvPicPr>
        <p:blipFill>
          <a:blip r:embed="rId3"/>
          <a:stretch>
            <a:fillRect/>
          </a:stretch>
        </p:blipFill>
        <p:spPr>
          <a:xfrm>
            <a:off x="958888" y="20898723"/>
            <a:ext cx="13552716" cy="4608775"/>
          </a:xfrm>
          <a:prstGeom prst="rect">
            <a:avLst/>
          </a:prstGeom>
          <a:noFill/>
          <a:ln>
            <a:noFill/>
          </a:ln>
          <a:effectLst/>
        </p:spPr>
      </p:pic>
      <p:sp>
        <p:nvSpPr>
          <p:cNvPr id="15" name="사각형: 둥근 모서리 14">
            <a:extLst>
              <a:ext uri="{FF2B5EF4-FFF2-40B4-BE49-F238E27FC236}">
                <a16:creationId xmlns:a16="http://schemas.microsoft.com/office/drawing/2014/main" id="{64A8788F-EA49-99D7-BC1F-F847FDDC9663}"/>
              </a:ext>
            </a:extLst>
          </p:cNvPr>
          <p:cNvSpPr/>
          <p:nvPr/>
        </p:nvSpPr>
        <p:spPr>
          <a:xfrm>
            <a:off x="16606156" y="32559769"/>
            <a:ext cx="12118026" cy="1010121"/>
          </a:xfrm>
          <a:prstGeom prst="roundRect">
            <a:avLst/>
          </a:prstGeom>
          <a:solidFill>
            <a:srgbClr val="953735"/>
          </a:solidFill>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en-US" altLang="ko-KR" sz="7000" b="1" dirty="0">
                <a:latin typeface="Microsoft Sans Serif" panose="020B0604020202020204" pitchFamily="34" charset="0"/>
                <a:ea typeface="Microsoft Sans Serif" panose="020B0604020202020204" pitchFamily="34" charset="0"/>
                <a:cs typeface="Microsoft Sans Serif" panose="020B0604020202020204" pitchFamily="34" charset="0"/>
              </a:rPr>
              <a:t>Reference</a:t>
            </a:r>
            <a:endParaRPr lang="ko-KR" altLang="en-US" sz="7000" b="1" dirty="0">
              <a:latin typeface="Microsoft Sans Serif" panose="020B0604020202020204" pitchFamily="34" charset="0"/>
              <a:cs typeface="Microsoft Sans Serif" panose="020B0604020202020204" pitchFamily="34" charset="0"/>
            </a:endParaRPr>
          </a:p>
        </p:txBody>
      </p:sp>
      <p:sp>
        <p:nvSpPr>
          <p:cNvPr id="16" name="TextBox 15">
            <a:extLst>
              <a:ext uri="{FF2B5EF4-FFF2-40B4-BE49-F238E27FC236}">
                <a16:creationId xmlns:a16="http://schemas.microsoft.com/office/drawing/2014/main" id="{FCC11E20-FCF4-8802-B045-0163E537C7E8}"/>
              </a:ext>
            </a:extLst>
          </p:cNvPr>
          <p:cNvSpPr txBox="1"/>
          <p:nvPr/>
        </p:nvSpPr>
        <p:spPr>
          <a:xfrm>
            <a:off x="616832" y="27404289"/>
            <a:ext cx="14239225" cy="2308324"/>
          </a:xfrm>
          <a:prstGeom prst="rect">
            <a:avLst/>
          </a:prstGeom>
        </p:spPr>
        <p:txBody>
          <a:bodyPr wrap="square" rtlCol="0">
            <a:spAutoFit/>
          </a:bodyPr>
          <a:lstStyle/>
          <a:p>
            <a:r>
              <a:rPr lang="en-US" altLang="ko-KR" sz="3600" i="0" u="none" strike="noStrike" dirty="0">
                <a:solidFill>
                  <a:srgbClr val="000000"/>
                </a:solidFill>
                <a:effectLst/>
                <a:latin typeface="맑은 고딕" panose="020B0503020000020004" pitchFamily="50" charset="-127"/>
                <a:ea typeface="맑은 고딕" panose="020B0503020000020004" pitchFamily="50" charset="-127"/>
              </a:rPr>
              <a:t>Measurements were made for 5 seconds in each direction of the left, right and center and 1000 EOG dataset were collected. And the slope value was obtained by calculating the difference in EOG data at 1-second intervals. </a:t>
            </a:r>
          </a:p>
        </p:txBody>
      </p:sp>
      <p:sp>
        <p:nvSpPr>
          <p:cNvPr id="18" name="TextBox 17">
            <a:extLst>
              <a:ext uri="{FF2B5EF4-FFF2-40B4-BE49-F238E27FC236}">
                <a16:creationId xmlns:a16="http://schemas.microsoft.com/office/drawing/2014/main" id="{4F6F1B84-9AF0-7BA3-25B8-BF3173967074}"/>
              </a:ext>
            </a:extLst>
          </p:cNvPr>
          <p:cNvSpPr txBox="1"/>
          <p:nvPr/>
        </p:nvSpPr>
        <p:spPr>
          <a:xfrm>
            <a:off x="625527" y="25669865"/>
            <a:ext cx="13552716" cy="648512"/>
          </a:xfrm>
          <a:prstGeom prst="rect">
            <a:avLst/>
          </a:prstGeom>
        </p:spPr>
        <p:txBody>
          <a:bodyPr wrap="square" lIns="90000" tIns="46800" rIns="90000" bIns="46800" rtlCol="0">
            <a:spAutoFit/>
          </a:bodyPr>
          <a:lstStyle/>
          <a:p>
            <a:pPr lvl="0" algn="ctr">
              <a:spcBef>
                <a:spcPct val="0"/>
              </a:spcBef>
              <a:spcAft>
                <a:spcPct val="0"/>
              </a:spcAft>
              <a:defRPr lang="ko-KR" altLang="en-US"/>
            </a:pPr>
            <a:r>
              <a:rPr lang="en-US" altLang="ko-KR" sz="3600" spc="-150" dirty="0">
                <a:latin typeface="Microsoft Sans Serif" panose="020B0604020202020204" pitchFamily="34" charset="0"/>
                <a:ea typeface="맑은 고딕"/>
                <a:cs typeface="Microsoft Sans Serif" panose="020B0604020202020204" pitchFamily="34" charset="0"/>
                <a:sym typeface="Wingdings"/>
              </a:rPr>
              <a:t>  Figure 1. Left &amp; Right EOG data</a:t>
            </a:r>
          </a:p>
        </p:txBody>
      </p:sp>
      <p:pic>
        <p:nvPicPr>
          <p:cNvPr id="22" name="그림 21">
            <a:extLst>
              <a:ext uri="{FF2B5EF4-FFF2-40B4-BE49-F238E27FC236}">
                <a16:creationId xmlns:a16="http://schemas.microsoft.com/office/drawing/2014/main" id="{C98DFEAB-4D8B-BEB8-18BD-3D96DB615068}"/>
              </a:ext>
            </a:extLst>
          </p:cNvPr>
          <p:cNvPicPr>
            <a:picLocks noChangeAspect="1"/>
          </p:cNvPicPr>
          <p:nvPr/>
        </p:nvPicPr>
        <p:blipFill>
          <a:blip r:embed="rId4"/>
          <a:stretch>
            <a:fillRect/>
          </a:stretch>
        </p:blipFill>
        <p:spPr>
          <a:xfrm>
            <a:off x="430443" y="29773573"/>
            <a:ext cx="14346120" cy="3188026"/>
          </a:xfrm>
          <a:prstGeom prst="rect">
            <a:avLst/>
          </a:prstGeom>
        </p:spPr>
      </p:pic>
      <p:sp>
        <p:nvSpPr>
          <p:cNvPr id="25" name="TextBox 24">
            <a:extLst>
              <a:ext uri="{FF2B5EF4-FFF2-40B4-BE49-F238E27FC236}">
                <a16:creationId xmlns:a16="http://schemas.microsoft.com/office/drawing/2014/main" id="{33983023-3643-67B1-04D0-14B992DDC140}"/>
              </a:ext>
            </a:extLst>
          </p:cNvPr>
          <p:cNvSpPr txBox="1"/>
          <p:nvPr/>
        </p:nvSpPr>
        <p:spPr>
          <a:xfrm>
            <a:off x="260194" y="33051011"/>
            <a:ext cx="13552716" cy="648512"/>
          </a:xfrm>
          <a:prstGeom prst="rect">
            <a:avLst/>
          </a:prstGeom>
        </p:spPr>
        <p:txBody>
          <a:bodyPr wrap="square" lIns="90000" tIns="46800" rIns="90000" bIns="46800" rtlCol="0">
            <a:spAutoFit/>
          </a:bodyPr>
          <a:lstStyle/>
          <a:p>
            <a:pPr lvl="0" algn="ctr">
              <a:spcBef>
                <a:spcPct val="0"/>
              </a:spcBef>
              <a:spcAft>
                <a:spcPct val="0"/>
              </a:spcAft>
              <a:defRPr lang="ko-KR" altLang="en-US"/>
            </a:pPr>
            <a:r>
              <a:rPr lang="en-US" altLang="ko-KR" sz="3600" spc="-150" dirty="0">
                <a:latin typeface="Microsoft Sans Serif" panose="020B0604020202020204" pitchFamily="34" charset="0"/>
                <a:ea typeface="맑은 고딕"/>
                <a:cs typeface="Microsoft Sans Serif" panose="020B0604020202020204" pitchFamily="34" charset="0"/>
                <a:sym typeface="Wingdings"/>
              </a:rPr>
              <a:t>  Table 1. EOG slope dataset for 5 seconds per directions</a:t>
            </a:r>
          </a:p>
        </p:txBody>
      </p:sp>
      <p:sp>
        <p:nvSpPr>
          <p:cNvPr id="26" name="TextBox 25">
            <a:extLst>
              <a:ext uri="{FF2B5EF4-FFF2-40B4-BE49-F238E27FC236}">
                <a16:creationId xmlns:a16="http://schemas.microsoft.com/office/drawing/2014/main" id="{1FC49F99-A670-FC5E-F1F9-24C27E0B975F}"/>
              </a:ext>
            </a:extLst>
          </p:cNvPr>
          <p:cNvSpPr txBox="1"/>
          <p:nvPr/>
        </p:nvSpPr>
        <p:spPr>
          <a:xfrm>
            <a:off x="15419136" y="33656441"/>
            <a:ext cx="14239225" cy="6596678"/>
          </a:xfrm>
          <a:prstGeom prst="rect">
            <a:avLst/>
          </a:prstGeom>
        </p:spPr>
        <p:txBody>
          <a:bodyPr wrap="square" rtlCol="0">
            <a:spAutoFit/>
          </a:bodyPr>
          <a:lstStyle/>
          <a:p>
            <a:pPr marL="742950" marR="0" indent="-742950" algn="just" fontAlgn="base">
              <a:spcBef>
                <a:spcPts val="0"/>
              </a:spcBef>
              <a:spcAft>
                <a:spcPts val="800"/>
              </a:spcAft>
              <a:buAutoNum type="arabicPeriod"/>
            </a:pP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A Method of EOG Signal Processing to Detect the Direction of Eye Movements Manuel Merino, Octavio Rivera, Isabel Gómez, Alberto Molina</a:t>
            </a:r>
            <a:endParaRPr lang="en-US" altLang="ko-KR" sz="3600" dirty="0">
              <a:solidFill>
                <a:srgbClr val="000000"/>
              </a:solidFill>
              <a:latin typeface="맑은 고딕" panose="020B0503020000020004" pitchFamily="50" charset="-127"/>
              <a:ea typeface="맑은 고딕" panose="020B0503020000020004" pitchFamily="50" charset="-127"/>
            </a:endParaRPr>
          </a:p>
          <a:p>
            <a:pPr marL="742950" marR="0" indent="-742950" algn="just" fontAlgn="base">
              <a:spcBef>
                <a:spcPts val="0"/>
              </a:spcBef>
              <a:spcAft>
                <a:spcPts val="800"/>
              </a:spcAft>
              <a:buAutoNum type="arabicPeriod"/>
            </a:pP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Development of electrooculogram based human computer interface system using deep learning Radwa Reda </a:t>
            </a:r>
            <a:r>
              <a:rPr lang="en-US" altLang="ko-KR" sz="3600" b="0" i="0" u="none" strike="noStrike" dirty="0" err="1">
                <a:solidFill>
                  <a:srgbClr val="000000"/>
                </a:solidFill>
                <a:effectLst/>
                <a:latin typeface="맑은 고딕" panose="020B0503020000020004" pitchFamily="50" charset="-127"/>
                <a:ea typeface="맑은 고딕" panose="020B0503020000020004" pitchFamily="50" charset="-127"/>
              </a:rPr>
              <a:t>Hossieny</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 Manal Tantawi, </a:t>
            </a:r>
            <a:r>
              <a:rPr lang="en-US" altLang="ko-KR" sz="3600" b="0" i="0" u="none" strike="noStrike" dirty="0" err="1">
                <a:solidFill>
                  <a:srgbClr val="000000"/>
                </a:solidFill>
                <a:effectLst/>
                <a:latin typeface="맑은 고딕" panose="020B0503020000020004" pitchFamily="50" charset="-127"/>
                <a:ea typeface="맑은 고딕" panose="020B0503020000020004" pitchFamily="50" charset="-127"/>
              </a:rPr>
              <a:t>Howida</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 </a:t>
            </a:r>
            <a:r>
              <a:rPr lang="en-US" altLang="ko-KR" sz="3600" b="0" i="0" u="none" strike="noStrike" dirty="0" err="1">
                <a:solidFill>
                  <a:srgbClr val="000000"/>
                </a:solidFill>
                <a:effectLst/>
                <a:latin typeface="맑은 고딕" panose="020B0503020000020004" pitchFamily="50" charset="-127"/>
                <a:ea typeface="맑은 고딕" panose="020B0503020000020004" pitchFamily="50" charset="-127"/>
              </a:rPr>
              <a:t>Shedeed</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 Mohamed F. </a:t>
            </a:r>
            <a:r>
              <a:rPr lang="en-US" altLang="ko-KR" sz="3600" b="0" i="0" u="none" strike="noStrike" dirty="0" err="1">
                <a:solidFill>
                  <a:srgbClr val="000000"/>
                </a:solidFill>
                <a:effectLst/>
                <a:latin typeface="맑은 고딕" panose="020B0503020000020004" pitchFamily="50" charset="-127"/>
                <a:ea typeface="맑은 고딕" panose="020B0503020000020004" pitchFamily="50" charset="-127"/>
              </a:rPr>
              <a:t>Tolba</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a:t>
            </a:r>
          </a:p>
          <a:p>
            <a:pPr marL="742950" marR="0" indent="-742950" algn="just" fontAlgn="base">
              <a:spcBef>
                <a:spcPts val="0"/>
              </a:spcBef>
              <a:spcAft>
                <a:spcPts val="800"/>
              </a:spcAft>
              <a:buAutoNum type="arabicPeriod"/>
            </a:pPr>
            <a:r>
              <a:rPr lang="en-US" altLang="ko-KR" sz="3600" b="0" i="0" u="none" strike="noStrike" dirty="0" err="1">
                <a:solidFill>
                  <a:srgbClr val="000000"/>
                </a:solidFill>
                <a:effectLst/>
                <a:latin typeface="맑은 고딕" panose="020B0503020000020004" pitchFamily="50" charset="-127"/>
                <a:ea typeface="맑은 고딕" panose="020B0503020000020004" pitchFamily="50" charset="-127"/>
              </a:rPr>
              <a:t>ArduinoTensorFlowLiteTutorials</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a:t>
            </a:r>
            <a:r>
              <a:rPr lang="en-US" altLang="ko-KR" sz="3600" b="0" i="0" u="none" strike="noStrike" dirty="0" err="1">
                <a:solidFill>
                  <a:srgbClr val="000000"/>
                </a:solidFill>
                <a:effectLst/>
                <a:latin typeface="맑은 고딕" panose="020B0503020000020004" pitchFamily="50" charset="-127"/>
                <a:ea typeface="맑은 고딕" panose="020B0503020000020004" pitchFamily="50" charset="-127"/>
              </a:rPr>
              <a:t>GestureToEmoji</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 </a:t>
            </a:r>
            <a:r>
              <a:rPr lang="en-US" altLang="ko-KR" sz="3600" dirty="0">
                <a:solidFill>
                  <a:srgbClr val="000000"/>
                </a:solidFill>
                <a:latin typeface="맑은 고딕" panose="020B0503020000020004" pitchFamily="50" charset="-127"/>
                <a:ea typeface="맑은 고딕" panose="020B0503020000020004" pitchFamily="50" charset="-127"/>
              </a:rPr>
              <a:t>(</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hlinkClick r:id="rId5"/>
              </a:rPr>
              <a:t>https://github.com/arduino/ArduinoTensorFlowLiteTutorials/tree/master/GestureToEmoji</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a:t>
            </a:r>
          </a:p>
          <a:p>
            <a:pPr marL="742950" marR="0" indent="-742950" algn="just" fontAlgn="base">
              <a:spcBef>
                <a:spcPts val="0"/>
              </a:spcBef>
              <a:spcAft>
                <a:spcPts val="800"/>
              </a:spcAft>
              <a:buAutoNum type="arabicPeriod"/>
            </a:pP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AUTODESK </a:t>
            </a:r>
            <a:r>
              <a:rPr lang="en-US" altLang="ko-KR" sz="3600" b="0" i="0" u="none" strike="noStrike" dirty="0" err="1">
                <a:solidFill>
                  <a:srgbClr val="000000"/>
                </a:solidFill>
                <a:effectLst/>
                <a:latin typeface="맑은 고딕" panose="020B0503020000020004" pitchFamily="50" charset="-127"/>
                <a:ea typeface="맑은 고딕" panose="020B0503020000020004" pitchFamily="50" charset="-127"/>
              </a:rPr>
              <a:t>Instructables</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 3D Printed Robot Arm by Beaconsfield </a:t>
            </a:r>
            <a:r>
              <a:rPr lang="en-US" altLang="ko-KR" sz="3600" dirty="0">
                <a:solidFill>
                  <a:srgbClr val="000000"/>
                </a:solidFill>
                <a:latin typeface="맑은 고딕" panose="020B0503020000020004" pitchFamily="50" charset="-127"/>
                <a:ea typeface="맑은 고딕" panose="020B0503020000020004" pitchFamily="50" charset="-127"/>
              </a:rPr>
              <a:t>( </a:t>
            </a:r>
            <a:r>
              <a:rPr lang="en-US" altLang="ko-KR" sz="3600" b="0" i="0" u="none" strike="noStrike" dirty="0">
                <a:solidFill>
                  <a:srgbClr val="000000"/>
                </a:solidFill>
                <a:effectLst/>
                <a:latin typeface="맑은 고딕" panose="020B0503020000020004" pitchFamily="50" charset="-127"/>
                <a:ea typeface="맑은 고딕" panose="020B0503020000020004" pitchFamily="50" charset="-127"/>
              </a:rPr>
              <a:t>https://www.instructables.com/3D-Printed-Robot-Arm)</a:t>
            </a:r>
          </a:p>
        </p:txBody>
      </p:sp>
      <p:sp>
        <p:nvSpPr>
          <p:cNvPr id="7" name="TextBox 6">
            <a:extLst>
              <a:ext uri="{FF2B5EF4-FFF2-40B4-BE49-F238E27FC236}">
                <a16:creationId xmlns:a16="http://schemas.microsoft.com/office/drawing/2014/main" id="{4E26D127-1356-6CC9-6B05-8CEB03C2C31A}"/>
              </a:ext>
            </a:extLst>
          </p:cNvPr>
          <p:cNvSpPr txBox="1"/>
          <p:nvPr/>
        </p:nvSpPr>
        <p:spPr>
          <a:xfrm>
            <a:off x="25758608" y="3351863"/>
            <a:ext cx="4191771" cy="630942"/>
          </a:xfrm>
          <a:prstGeom prst="rect">
            <a:avLst/>
          </a:prstGeom>
        </p:spPr>
        <p:txBody>
          <a:bodyPr wrap="square" rtlCol="0">
            <a:spAutoFit/>
          </a:bodyPr>
          <a:lstStyle/>
          <a:p>
            <a:r>
              <a:rPr lang="en-US" altLang="ko-KR" sz="3500" dirty="0">
                <a:solidFill>
                  <a:srgbClr val="953735"/>
                </a:solidFill>
              </a:rPr>
              <a:t>[</a:t>
            </a:r>
            <a:r>
              <a:rPr lang="ko-KR" altLang="en-US" sz="3500" dirty="0">
                <a:solidFill>
                  <a:srgbClr val="953735"/>
                </a:solidFill>
              </a:rPr>
              <a:t>졸업 프로젝트 발표</a:t>
            </a:r>
            <a:r>
              <a:rPr lang="en-US" altLang="ko-KR" sz="3500" dirty="0">
                <a:solidFill>
                  <a:srgbClr val="953735"/>
                </a:solidFill>
              </a:rPr>
              <a:t>]</a:t>
            </a:r>
            <a:endParaRPr lang="en-KR" sz="3500" dirty="0">
              <a:solidFill>
                <a:srgbClr val="953735"/>
              </a:solidFill>
            </a:endParaRPr>
          </a:p>
        </p:txBody>
      </p:sp>
      <p:sp>
        <p:nvSpPr>
          <p:cNvPr id="8" name="TextBox 7">
            <a:extLst>
              <a:ext uri="{FF2B5EF4-FFF2-40B4-BE49-F238E27FC236}">
                <a16:creationId xmlns:a16="http://schemas.microsoft.com/office/drawing/2014/main" id="{152D4AAE-A8A4-2986-5471-9AE0359B10AC}"/>
              </a:ext>
            </a:extLst>
          </p:cNvPr>
          <p:cNvSpPr txBox="1"/>
          <p:nvPr/>
        </p:nvSpPr>
        <p:spPr>
          <a:xfrm>
            <a:off x="554538" y="37208603"/>
            <a:ext cx="14239225" cy="2308324"/>
          </a:xfrm>
          <a:prstGeom prst="rect">
            <a:avLst/>
          </a:prstGeom>
        </p:spPr>
        <p:txBody>
          <a:bodyPr wrap="square" rtlCol="0">
            <a:spAutoFit/>
          </a:bodyPr>
          <a:lstStyle/>
          <a:p>
            <a:pPr algn="just"/>
            <a:r>
              <a:rPr lang="en-US" altLang="ko-KR" sz="3600" i="0" u="none" strike="noStrike" dirty="0">
                <a:solidFill>
                  <a:srgbClr val="000000"/>
                </a:solidFill>
                <a:effectLst/>
                <a:latin typeface="맑은 고딕" panose="020B0503020000020004" pitchFamily="50" charset="-127"/>
                <a:ea typeface="맑은 고딕" panose="020B0503020000020004" pitchFamily="50" charset="-127"/>
              </a:rPr>
              <a:t>For the free movement of the robot arm, we created a robot arm with six degrees of freedom(6DOF) using a motor on the base rotation, shoulder joint, elbow joint, wrist joint, and gripper. The skeleton of the robot arm was made through 3D printing. </a:t>
            </a:r>
          </a:p>
        </p:txBody>
      </p:sp>
      <p:sp>
        <p:nvSpPr>
          <p:cNvPr id="9" name="TextBox 8">
            <a:extLst>
              <a:ext uri="{FF2B5EF4-FFF2-40B4-BE49-F238E27FC236}">
                <a16:creationId xmlns:a16="http://schemas.microsoft.com/office/drawing/2014/main" id="{9CD1B79F-F603-973E-4FB3-A3887EA6060D}"/>
              </a:ext>
            </a:extLst>
          </p:cNvPr>
          <p:cNvSpPr txBox="1"/>
          <p:nvPr/>
        </p:nvSpPr>
        <p:spPr>
          <a:xfrm>
            <a:off x="703288" y="15158002"/>
            <a:ext cx="13552716" cy="784830"/>
          </a:xfrm>
          <a:prstGeom prst="rect">
            <a:avLst/>
          </a:prstGeom>
        </p:spPr>
        <p:txBody>
          <a:bodyPr wrap="square" rtlCol="0">
            <a:spAutoFit/>
          </a:bodyPr>
          <a:lstStyle/>
          <a:p>
            <a:pPr lvl="0" algn="just">
              <a:spcBef>
                <a:spcPct val="0"/>
              </a:spcBef>
              <a:spcAft>
                <a:spcPct val="0"/>
              </a:spcAft>
              <a:defRPr lang="ko-KR" altLang="en-US"/>
            </a:pPr>
            <a:r>
              <a:rPr lang="en-US" altLang="ko-KR" sz="4500" b="1" dirty="0">
                <a:latin typeface="Microsoft Sans Serif" panose="020B0604020202020204" pitchFamily="34" charset="0"/>
                <a:ea typeface="맑은 고딕"/>
                <a:cs typeface="Microsoft Sans Serif" panose="020B0604020202020204" pitchFamily="34" charset="0"/>
                <a:sym typeface="Wingdings"/>
              </a:rPr>
              <a:t>1. EOG Measurement &amp; Analysis</a:t>
            </a:r>
          </a:p>
        </p:txBody>
      </p:sp>
      <p:sp>
        <p:nvSpPr>
          <p:cNvPr id="12" name="TextBox 11">
            <a:extLst>
              <a:ext uri="{FF2B5EF4-FFF2-40B4-BE49-F238E27FC236}">
                <a16:creationId xmlns:a16="http://schemas.microsoft.com/office/drawing/2014/main" id="{417C7D79-25D8-E739-AFF7-CAF60DE7F4FE}"/>
              </a:ext>
            </a:extLst>
          </p:cNvPr>
          <p:cNvSpPr txBox="1"/>
          <p:nvPr/>
        </p:nvSpPr>
        <p:spPr>
          <a:xfrm>
            <a:off x="686042" y="26599045"/>
            <a:ext cx="13552716" cy="784830"/>
          </a:xfrm>
          <a:prstGeom prst="rect">
            <a:avLst/>
          </a:prstGeom>
        </p:spPr>
        <p:txBody>
          <a:bodyPr wrap="square" rtlCol="0">
            <a:spAutoFit/>
          </a:bodyPr>
          <a:lstStyle/>
          <a:p>
            <a:pPr lvl="0" algn="just">
              <a:spcBef>
                <a:spcPct val="0"/>
              </a:spcBef>
              <a:spcAft>
                <a:spcPct val="0"/>
              </a:spcAft>
              <a:defRPr lang="ko-KR" altLang="en-US"/>
            </a:pPr>
            <a:r>
              <a:rPr lang="en-US" altLang="ko-KR" sz="4500" b="1" dirty="0">
                <a:latin typeface="Microsoft Sans Serif" panose="020B0604020202020204" pitchFamily="34" charset="0"/>
                <a:ea typeface="맑은 고딕"/>
                <a:cs typeface="Microsoft Sans Serif" panose="020B0604020202020204" pitchFamily="34" charset="0"/>
                <a:sym typeface="Wingdings"/>
              </a:rPr>
              <a:t>2. EOG Model</a:t>
            </a:r>
          </a:p>
        </p:txBody>
      </p:sp>
      <p:sp>
        <p:nvSpPr>
          <p:cNvPr id="17" name="TextBox 16">
            <a:extLst>
              <a:ext uri="{FF2B5EF4-FFF2-40B4-BE49-F238E27FC236}">
                <a16:creationId xmlns:a16="http://schemas.microsoft.com/office/drawing/2014/main" id="{67931609-C590-0EE6-9051-7AB616AEBE49}"/>
              </a:ext>
            </a:extLst>
          </p:cNvPr>
          <p:cNvSpPr txBox="1"/>
          <p:nvPr/>
        </p:nvSpPr>
        <p:spPr>
          <a:xfrm>
            <a:off x="705348" y="36263611"/>
            <a:ext cx="13552716" cy="784830"/>
          </a:xfrm>
          <a:prstGeom prst="rect">
            <a:avLst/>
          </a:prstGeom>
        </p:spPr>
        <p:txBody>
          <a:bodyPr wrap="square" rtlCol="0">
            <a:spAutoFit/>
          </a:bodyPr>
          <a:lstStyle/>
          <a:p>
            <a:pPr lvl="0" algn="just">
              <a:spcBef>
                <a:spcPct val="0"/>
              </a:spcBef>
              <a:spcAft>
                <a:spcPct val="0"/>
              </a:spcAft>
              <a:defRPr lang="ko-KR" altLang="en-US"/>
            </a:pPr>
            <a:r>
              <a:rPr lang="en-US" altLang="ko-KR" sz="4500" b="1" dirty="0">
                <a:latin typeface="Microsoft Sans Serif" panose="020B0604020202020204" pitchFamily="34" charset="0"/>
                <a:ea typeface="맑은 고딕"/>
                <a:cs typeface="Microsoft Sans Serif" panose="020B0604020202020204" pitchFamily="34" charset="0"/>
                <a:sym typeface="Wingdings"/>
              </a:rPr>
              <a:t>3. Robot arm</a:t>
            </a:r>
          </a:p>
        </p:txBody>
      </p:sp>
      <p:sp>
        <p:nvSpPr>
          <p:cNvPr id="19" name="사각형: 둥근 모서리 18">
            <a:extLst>
              <a:ext uri="{FF2B5EF4-FFF2-40B4-BE49-F238E27FC236}">
                <a16:creationId xmlns:a16="http://schemas.microsoft.com/office/drawing/2014/main" id="{169964CE-E009-5FCC-0998-8464FFF556E7}"/>
              </a:ext>
            </a:extLst>
          </p:cNvPr>
          <p:cNvSpPr/>
          <p:nvPr/>
        </p:nvSpPr>
        <p:spPr>
          <a:xfrm>
            <a:off x="16648681" y="27239560"/>
            <a:ext cx="12118026" cy="1010121"/>
          </a:xfrm>
          <a:prstGeom prst="roundRect">
            <a:avLst/>
          </a:prstGeom>
          <a:solidFill>
            <a:srgbClr val="953735"/>
          </a:solidFill>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en-US" altLang="ko-KR" sz="7000" b="1" dirty="0">
                <a:latin typeface="Microsoft Sans Serif" panose="020B0604020202020204" pitchFamily="34" charset="0"/>
                <a:ea typeface="Microsoft Sans Serif" panose="020B0604020202020204" pitchFamily="34" charset="0"/>
                <a:cs typeface="Microsoft Sans Serif" panose="020B0604020202020204" pitchFamily="34" charset="0"/>
              </a:rPr>
              <a:t>Conclusion</a:t>
            </a:r>
            <a:endParaRPr lang="ko-KR" altLang="en-US" sz="7000" b="1" dirty="0">
              <a:latin typeface="Microsoft Sans Serif" panose="020B0604020202020204" pitchFamily="34" charset="0"/>
              <a:cs typeface="Microsoft Sans Serif" panose="020B0604020202020204" pitchFamily="34" charset="0"/>
            </a:endParaRPr>
          </a:p>
        </p:txBody>
      </p:sp>
      <p:sp>
        <p:nvSpPr>
          <p:cNvPr id="20" name="TextBox 19">
            <a:extLst>
              <a:ext uri="{FF2B5EF4-FFF2-40B4-BE49-F238E27FC236}">
                <a16:creationId xmlns:a16="http://schemas.microsoft.com/office/drawing/2014/main" id="{D5D4E49E-0F1C-AC86-8938-F603BE167DA8}"/>
              </a:ext>
            </a:extLst>
          </p:cNvPr>
          <p:cNvSpPr txBox="1"/>
          <p:nvPr/>
        </p:nvSpPr>
        <p:spPr>
          <a:xfrm>
            <a:off x="15655482" y="28503093"/>
            <a:ext cx="14239225" cy="3416320"/>
          </a:xfrm>
          <a:prstGeom prst="rect">
            <a:avLst/>
          </a:prstGeom>
        </p:spPr>
        <p:txBody>
          <a:bodyPr wrap="square" rtlCol="0">
            <a:spAutoFit/>
          </a:bodyPr>
          <a:lstStyle/>
          <a:p>
            <a:r>
              <a:rPr lang="en-US" altLang="ko-KR" sz="3600" dirty="0">
                <a:solidFill>
                  <a:srgbClr val="000000"/>
                </a:solidFill>
                <a:latin typeface="맑은 고딕" panose="020B0503020000020004" pitchFamily="50" charset="-127"/>
                <a:ea typeface="맑은 고딕" panose="020B0503020000020004" pitchFamily="50" charset="-127"/>
              </a:rPr>
              <a:t>〮 Along with a deep learning model with high accuracy, users can conveniently control the robot with EOG.</a:t>
            </a:r>
          </a:p>
          <a:p>
            <a:r>
              <a:rPr lang="en-US" altLang="ko-KR" sz="3600" dirty="0">
                <a:solidFill>
                  <a:srgbClr val="000000"/>
                </a:solidFill>
                <a:latin typeface="맑은 고딕" panose="020B0503020000020004" pitchFamily="50" charset="-127"/>
                <a:ea typeface="맑은 고딕" panose="020B0503020000020004" pitchFamily="50" charset="-127"/>
              </a:rPr>
              <a:t>〮 The robot can freely pick up food within a 180-degree direction using a total of six motors.</a:t>
            </a:r>
          </a:p>
          <a:p>
            <a:r>
              <a:rPr lang="en-US" altLang="ko-KR" sz="3600" dirty="0">
                <a:solidFill>
                  <a:srgbClr val="000000"/>
                </a:solidFill>
                <a:latin typeface="맑은 고딕" panose="020B0503020000020004" pitchFamily="50" charset="-127"/>
                <a:ea typeface="맑은 고딕" panose="020B0503020000020004" pitchFamily="50" charset="-127"/>
              </a:rPr>
              <a:t>〮 In this paper, the left, right, and center are classified, but in the future, the direction that can be classified is increased.</a:t>
            </a:r>
          </a:p>
        </p:txBody>
      </p:sp>
      <p:sp>
        <p:nvSpPr>
          <p:cNvPr id="21" name="사각형: 둥근 모서리 20">
            <a:extLst>
              <a:ext uri="{FF2B5EF4-FFF2-40B4-BE49-F238E27FC236}">
                <a16:creationId xmlns:a16="http://schemas.microsoft.com/office/drawing/2014/main" id="{F198E7B6-D56C-52F7-13F1-375BE9598966}"/>
              </a:ext>
            </a:extLst>
          </p:cNvPr>
          <p:cNvSpPr/>
          <p:nvPr/>
        </p:nvSpPr>
        <p:spPr>
          <a:xfrm>
            <a:off x="16479734" y="10633715"/>
            <a:ext cx="12118026" cy="1010121"/>
          </a:xfrm>
          <a:prstGeom prst="roundRect">
            <a:avLst/>
          </a:prstGeom>
          <a:solidFill>
            <a:srgbClr val="953735"/>
          </a:solidFill>
        </p:spPr>
        <p:style>
          <a:lnRef idx="2">
            <a:schemeClr val="accent1">
              <a:shade val="20000"/>
            </a:schemeClr>
          </a:lnRef>
          <a:fillRef idx="1">
            <a:schemeClr val="accent1"/>
          </a:fillRef>
          <a:effectRef idx="0">
            <a:schemeClr val="accent1"/>
          </a:effectRef>
          <a:fontRef idx="minor">
            <a:schemeClr val="lt1"/>
          </a:fontRef>
        </p:style>
        <p:txBody>
          <a:bodyPr rtlCol="0" anchor="ctr"/>
          <a:lstStyle/>
          <a:p>
            <a:pPr algn="ctr"/>
            <a:r>
              <a:rPr lang="en-US" altLang="ko-KR" sz="7000" b="1" dirty="0">
                <a:latin typeface="Microsoft Sans Serif" panose="020B0604020202020204" pitchFamily="34" charset="0"/>
                <a:ea typeface="Microsoft Sans Serif" panose="020B0604020202020204" pitchFamily="34" charset="0"/>
                <a:cs typeface="Microsoft Sans Serif" panose="020B0604020202020204" pitchFamily="34" charset="0"/>
              </a:rPr>
              <a:t>Result</a:t>
            </a:r>
            <a:endParaRPr lang="ko-KR" altLang="en-US" sz="7000" b="1" dirty="0">
              <a:latin typeface="Microsoft Sans Serif" panose="020B0604020202020204" pitchFamily="34" charset="0"/>
              <a:cs typeface="Microsoft Sans Serif" panose="020B0604020202020204" pitchFamily="34" charset="0"/>
            </a:endParaRPr>
          </a:p>
        </p:txBody>
      </p:sp>
      <p:sp>
        <p:nvSpPr>
          <p:cNvPr id="23" name="TextBox 22">
            <a:extLst>
              <a:ext uri="{FF2B5EF4-FFF2-40B4-BE49-F238E27FC236}">
                <a16:creationId xmlns:a16="http://schemas.microsoft.com/office/drawing/2014/main" id="{F7F1EA21-3F7A-5609-9D2E-0907FCC3EAF9}"/>
              </a:ext>
            </a:extLst>
          </p:cNvPr>
          <p:cNvSpPr txBox="1"/>
          <p:nvPr/>
        </p:nvSpPr>
        <p:spPr>
          <a:xfrm>
            <a:off x="482118" y="33868869"/>
            <a:ext cx="14239225" cy="1754326"/>
          </a:xfrm>
          <a:prstGeom prst="rect">
            <a:avLst/>
          </a:prstGeom>
        </p:spPr>
        <p:txBody>
          <a:bodyPr wrap="square" rtlCol="0">
            <a:spAutoFit/>
          </a:bodyPr>
          <a:lstStyle/>
          <a:p>
            <a:pPr algn="just"/>
            <a:r>
              <a:rPr lang="en-US" altLang="ko-KR" sz="3600" i="0" u="none" strike="noStrike" dirty="0">
                <a:solidFill>
                  <a:srgbClr val="000000"/>
                </a:solidFill>
                <a:effectLst/>
                <a:latin typeface="맑은 고딕" panose="020B0503020000020004" pitchFamily="50" charset="-127"/>
                <a:ea typeface="맑은 고딕" panose="020B0503020000020004" pitchFamily="50" charset="-127"/>
              </a:rPr>
              <a:t>The model undergoes 300 epochs of training, processing one sample at a time with a batch size of 1. After each epoch, the validation set is used to evaluate the model's performance.</a:t>
            </a:r>
          </a:p>
        </p:txBody>
      </p:sp>
      <p:sp>
        <p:nvSpPr>
          <p:cNvPr id="27" name="사각형: 둥근 모서리 26">
            <a:extLst>
              <a:ext uri="{FF2B5EF4-FFF2-40B4-BE49-F238E27FC236}">
                <a16:creationId xmlns:a16="http://schemas.microsoft.com/office/drawing/2014/main" id="{C98BDF63-ECE0-F195-415A-2B9D8D9CCBF0}"/>
              </a:ext>
            </a:extLst>
          </p:cNvPr>
          <p:cNvSpPr/>
          <p:nvPr/>
        </p:nvSpPr>
        <p:spPr>
          <a:xfrm>
            <a:off x="15435631" y="4864392"/>
            <a:ext cx="14459076" cy="5569213"/>
          </a:xfrm>
          <a:prstGeom prst="roundRect">
            <a:avLst>
              <a:gd name="adj" fmla="val 3385"/>
            </a:avLst>
          </a:prstGeom>
          <a:noFill/>
          <a:ln w="76214" cap="flat" cmpd="sng" algn="ctr">
            <a:solidFill>
              <a:srgbClr val="595959"/>
            </a:solidFill>
            <a:prstDash val="solid"/>
            <a:round/>
          </a:ln>
        </p:spPr>
        <p:style>
          <a:lnRef idx="2">
            <a:schemeClr val="accent1">
              <a:shade val="20000"/>
            </a:schemeClr>
          </a:lnRef>
          <a:fillRef idx="1">
            <a:schemeClr val="accent1"/>
          </a:fillRef>
          <a:effectRef idx="0">
            <a:schemeClr val="accent1"/>
          </a:effectRef>
          <a:fontRef idx="minor">
            <a:schemeClr val="lt1"/>
          </a:fontRef>
        </p:style>
        <p:txBody>
          <a:bodyPr/>
          <a:lstStyle/>
          <a:p>
            <a:endParaRPr lang="ko-KR" altLang="en-US"/>
          </a:p>
        </p:txBody>
      </p:sp>
      <p:pic>
        <p:nvPicPr>
          <p:cNvPr id="29" name="그림 28">
            <a:extLst>
              <a:ext uri="{FF2B5EF4-FFF2-40B4-BE49-F238E27FC236}">
                <a16:creationId xmlns:a16="http://schemas.microsoft.com/office/drawing/2014/main" id="{2BD97CC3-E41C-1C34-7828-2A8C0C94EC46}"/>
              </a:ext>
            </a:extLst>
          </p:cNvPr>
          <p:cNvPicPr>
            <a:picLocks noChangeAspect="1"/>
          </p:cNvPicPr>
          <p:nvPr/>
        </p:nvPicPr>
        <p:blipFill rotWithShape="1">
          <a:blip r:embed="rId6"/>
          <a:srcRect t="18743" b="2910"/>
          <a:stretch/>
        </p:blipFill>
        <p:spPr>
          <a:xfrm>
            <a:off x="22514284" y="5068901"/>
            <a:ext cx="6529932" cy="4329491"/>
          </a:xfrm>
          <a:prstGeom prst="rect">
            <a:avLst/>
          </a:prstGeom>
        </p:spPr>
      </p:pic>
      <p:pic>
        <p:nvPicPr>
          <p:cNvPr id="30" name="Picture 1">
            <a:extLst>
              <a:ext uri="{FF2B5EF4-FFF2-40B4-BE49-F238E27FC236}">
                <a16:creationId xmlns:a16="http://schemas.microsoft.com/office/drawing/2014/main" id="{C769E059-0E5B-C0E2-6162-555D934F6757}"/>
              </a:ext>
            </a:extLst>
          </p:cNvPr>
          <p:cNvPicPr>
            <a:picLocks noChangeAspect="1"/>
          </p:cNvPicPr>
          <p:nvPr/>
        </p:nvPicPr>
        <p:blipFill>
          <a:blip r:embed="rId7"/>
          <a:stretch>
            <a:fillRect/>
          </a:stretch>
        </p:blipFill>
        <p:spPr>
          <a:xfrm>
            <a:off x="16063943" y="5096528"/>
            <a:ext cx="6480000" cy="4329491"/>
          </a:xfrm>
          <a:prstGeom prst="rect">
            <a:avLst/>
          </a:prstGeom>
          <a:noFill/>
          <a:ln>
            <a:noFill/>
          </a:ln>
          <a:effectLst/>
        </p:spPr>
      </p:pic>
      <p:sp>
        <p:nvSpPr>
          <p:cNvPr id="31" name="TextBox 30">
            <a:extLst>
              <a:ext uri="{FF2B5EF4-FFF2-40B4-BE49-F238E27FC236}">
                <a16:creationId xmlns:a16="http://schemas.microsoft.com/office/drawing/2014/main" id="{04AA0CE2-B601-DB5B-8AD9-B915764A378B}"/>
              </a:ext>
            </a:extLst>
          </p:cNvPr>
          <p:cNvSpPr txBox="1"/>
          <p:nvPr/>
        </p:nvSpPr>
        <p:spPr>
          <a:xfrm>
            <a:off x="17007754" y="9534634"/>
            <a:ext cx="4836684" cy="648512"/>
          </a:xfrm>
          <a:prstGeom prst="rect">
            <a:avLst/>
          </a:prstGeom>
        </p:spPr>
        <p:txBody>
          <a:bodyPr wrap="square" lIns="90000" tIns="46800" rIns="90000" bIns="46800" rtlCol="0">
            <a:spAutoFit/>
          </a:bodyPr>
          <a:lstStyle/>
          <a:p>
            <a:pPr lvl="0">
              <a:spcBef>
                <a:spcPct val="0"/>
              </a:spcBef>
              <a:spcAft>
                <a:spcPct val="0"/>
              </a:spcAft>
              <a:defRPr lang="ko-KR" altLang="en-US"/>
            </a:pPr>
            <a:r>
              <a:rPr lang="en-US" altLang="ko-KR" sz="3600" spc="-150" dirty="0">
                <a:latin typeface="Microsoft Sans Serif" panose="020B0604020202020204" pitchFamily="34" charset="0"/>
                <a:ea typeface="맑은 고딕"/>
                <a:cs typeface="Microsoft Sans Serif" panose="020B0604020202020204" pitchFamily="34" charset="0"/>
                <a:sym typeface="Wingdings"/>
              </a:rPr>
              <a:t>  Figure 2. 3D modeling</a:t>
            </a:r>
          </a:p>
        </p:txBody>
      </p:sp>
      <p:sp>
        <p:nvSpPr>
          <p:cNvPr id="32" name="TextBox 31">
            <a:extLst>
              <a:ext uri="{FF2B5EF4-FFF2-40B4-BE49-F238E27FC236}">
                <a16:creationId xmlns:a16="http://schemas.microsoft.com/office/drawing/2014/main" id="{25BB8596-0F2A-5E1C-6A7D-747ECC83AF2B}"/>
              </a:ext>
            </a:extLst>
          </p:cNvPr>
          <p:cNvSpPr txBox="1"/>
          <p:nvPr/>
        </p:nvSpPr>
        <p:spPr>
          <a:xfrm>
            <a:off x="23521146" y="9483165"/>
            <a:ext cx="4223653" cy="656374"/>
          </a:xfrm>
          <a:prstGeom prst="rect">
            <a:avLst/>
          </a:prstGeom>
        </p:spPr>
        <p:txBody>
          <a:bodyPr wrap="square" lIns="90000" tIns="46800" rIns="90000" bIns="46800" rtlCol="0">
            <a:spAutoFit/>
          </a:bodyPr>
          <a:lstStyle/>
          <a:p>
            <a:pPr lvl="0">
              <a:spcBef>
                <a:spcPct val="0"/>
              </a:spcBef>
              <a:spcAft>
                <a:spcPct val="0"/>
              </a:spcAft>
              <a:defRPr lang="ko-KR" altLang="en-US"/>
            </a:pPr>
            <a:r>
              <a:rPr lang="en-US" altLang="ko-KR" sz="3600" spc="-150" dirty="0">
                <a:latin typeface="Microsoft Sans Serif" panose="020B0604020202020204" pitchFamily="34" charset="0"/>
                <a:ea typeface="맑은 고딕"/>
                <a:cs typeface="Microsoft Sans Serif" panose="020B0604020202020204" pitchFamily="34" charset="0"/>
                <a:sym typeface="Wingdings"/>
              </a:rPr>
              <a:t>  Figure 3. Robot arm</a:t>
            </a:r>
          </a:p>
        </p:txBody>
      </p:sp>
      <p:sp>
        <p:nvSpPr>
          <p:cNvPr id="33" name="TextBox 32">
            <a:extLst>
              <a:ext uri="{FF2B5EF4-FFF2-40B4-BE49-F238E27FC236}">
                <a16:creationId xmlns:a16="http://schemas.microsoft.com/office/drawing/2014/main" id="{60BA211D-7C0B-3D5A-1F74-F943606B7A77}"/>
              </a:ext>
            </a:extLst>
          </p:cNvPr>
          <p:cNvSpPr txBox="1"/>
          <p:nvPr/>
        </p:nvSpPr>
        <p:spPr>
          <a:xfrm>
            <a:off x="15688985" y="12451685"/>
            <a:ext cx="6888462" cy="7848302"/>
          </a:xfrm>
          <a:prstGeom prst="rect">
            <a:avLst/>
          </a:prstGeom>
        </p:spPr>
        <p:txBody>
          <a:bodyPr wrap="square" rtlCol="0">
            <a:spAutoFit/>
          </a:bodyPr>
          <a:lstStyle/>
          <a:p>
            <a:pPr algn="just"/>
            <a:r>
              <a:rPr lang="en-US" altLang="ko-KR" sz="3600" dirty="0">
                <a:solidFill>
                  <a:srgbClr val="000000"/>
                </a:solidFill>
                <a:latin typeface="맑은 고딕" panose="020B0503020000020004" pitchFamily="50" charset="-127"/>
                <a:ea typeface="맑은 고딕" panose="020B0503020000020004" pitchFamily="50" charset="-127"/>
              </a:rPr>
              <a:t>〮 The validation loss of the manufactured model was 0.0392 the validation MAE was 0.0454, and the data accuracy was 92.59%. </a:t>
            </a:r>
          </a:p>
          <a:p>
            <a:pPr algn="just"/>
            <a:endParaRPr lang="en-US" altLang="ko-KR" sz="3600" dirty="0">
              <a:solidFill>
                <a:srgbClr val="000000"/>
              </a:solidFill>
              <a:latin typeface="맑은 고딕" panose="020B0503020000020004" pitchFamily="50" charset="-127"/>
              <a:ea typeface="맑은 고딕" panose="020B0503020000020004" pitchFamily="50" charset="-127"/>
            </a:endParaRPr>
          </a:p>
          <a:p>
            <a:pPr algn="just"/>
            <a:r>
              <a:rPr lang="en-US" altLang="ko-KR" sz="3600" dirty="0">
                <a:solidFill>
                  <a:srgbClr val="000000"/>
                </a:solidFill>
                <a:latin typeface="맑은 고딕" panose="020B0503020000020004" pitchFamily="50" charset="-127"/>
                <a:ea typeface="맑은 고딕" panose="020B0503020000020004" pitchFamily="50" charset="-127"/>
              </a:rPr>
              <a:t>〮 By applying a voltage of 5V to the motor in each joint, it acts as a robot arm by moving each joint appropriately. </a:t>
            </a:r>
          </a:p>
          <a:p>
            <a:pPr algn="just"/>
            <a:r>
              <a:rPr lang="en-US" altLang="ko-KR" sz="3600" dirty="0">
                <a:solidFill>
                  <a:srgbClr val="000000"/>
                </a:solidFill>
                <a:latin typeface="맑은 고딕" panose="020B0503020000020004" pitchFamily="50" charset="-127"/>
                <a:ea typeface="맑은 고딕" panose="020B0503020000020004" pitchFamily="50" charset="-127"/>
              </a:rPr>
              <a:t>〮 The angle adjustment can move freely within 180 degrees through repetition of left or right turnovers.</a:t>
            </a:r>
          </a:p>
        </p:txBody>
      </p:sp>
      <p:pic>
        <p:nvPicPr>
          <p:cNvPr id="35" name="그림 34">
            <a:extLst>
              <a:ext uri="{FF2B5EF4-FFF2-40B4-BE49-F238E27FC236}">
                <a16:creationId xmlns:a16="http://schemas.microsoft.com/office/drawing/2014/main" id="{7FC38329-6317-0F51-ECAE-FA0BEC581D41}"/>
              </a:ext>
            </a:extLst>
          </p:cNvPr>
          <p:cNvPicPr>
            <a:picLocks noChangeAspect="1"/>
          </p:cNvPicPr>
          <p:nvPr/>
        </p:nvPicPr>
        <p:blipFill>
          <a:blip r:embed="rId8"/>
          <a:stretch>
            <a:fillRect/>
          </a:stretch>
        </p:blipFill>
        <p:spPr>
          <a:xfrm>
            <a:off x="16553529" y="21346395"/>
            <a:ext cx="6188957" cy="4680000"/>
          </a:xfrm>
          <a:prstGeom prst="rect">
            <a:avLst/>
          </a:prstGeom>
        </p:spPr>
      </p:pic>
      <p:pic>
        <p:nvPicPr>
          <p:cNvPr id="37" name="그림 36">
            <a:extLst>
              <a:ext uri="{FF2B5EF4-FFF2-40B4-BE49-F238E27FC236}">
                <a16:creationId xmlns:a16="http://schemas.microsoft.com/office/drawing/2014/main" id="{EF472B97-DBA4-CB4C-01C7-0BC4AAFDD986}"/>
              </a:ext>
            </a:extLst>
          </p:cNvPr>
          <p:cNvPicPr>
            <a:picLocks noChangeAspect="1"/>
          </p:cNvPicPr>
          <p:nvPr/>
        </p:nvPicPr>
        <p:blipFill>
          <a:blip r:embed="rId9"/>
          <a:stretch>
            <a:fillRect/>
          </a:stretch>
        </p:blipFill>
        <p:spPr>
          <a:xfrm>
            <a:off x="22663676" y="21346395"/>
            <a:ext cx="5490000" cy="4670940"/>
          </a:xfrm>
          <a:prstGeom prst="rect">
            <a:avLst/>
          </a:prstGeom>
        </p:spPr>
      </p:pic>
      <p:sp>
        <p:nvSpPr>
          <p:cNvPr id="40" name="TextBox 39">
            <a:extLst>
              <a:ext uri="{FF2B5EF4-FFF2-40B4-BE49-F238E27FC236}">
                <a16:creationId xmlns:a16="http://schemas.microsoft.com/office/drawing/2014/main" id="{6ECF3D00-FD9A-ECA3-8D21-CBC42787E4B8}"/>
              </a:ext>
            </a:extLst>
          </p:cNvPr>
          <p:cNvSpPr txBox="1"/>
          <p:nvPr/>
        </p:nvSpPr>
        <p:spPr>
          <a:xfrm>
            <a:off x="19444269" y="26055815"/>
            <a:ext cx="6188957" cy="648512"/>
          </a:xfrm>
          <a:prstGeom prst="rect">
            <a:avLst/>
          </a:prstGeom>
        </p:spPr>
        <p:txBody>
          <a:bodyPr wrap="square" lIns="90000" tIns="46800" rIns="90000" bIns="46800" rtlCol="0">
            <a:spAutoFit/>
          </a:bodyPr>
          <a:lstStyle/>
          <a:p>
            <a:pPr lvl="0">
              <a:spcBef>
                <a:spcPct val="0"/>
              </a:spcBef>
              <a:spcAft>
                <a:spcPct val="0"/>
              </a:spcAft>
              <a:defRPr lang="ko-KR" altLang="en-US"/>
            </a:pPr>
            <a:r>
              <a:rPr lang="en-US" altLang="ko-KR" sz="3600" spc="-150" dirty="0">
                <a:latin typeface="Microsoft Sans Serif" panose="020B0604020202020204" pitchFamily="34" charset="0"/>
                <a:ea typeface="맑은 고딕"/>
                <a:cs typeface="Microsoft Sans Serif" panose="020B0604020202020204" pitchFamily="34" charset="0"/>
                <a:sym typeface="Wingdings"/>
              </a:rPr>
              <a:t>  Figure 5. How the robot moves</a:t>
            </a:r>
          </a:p>
        </p:txBody>
      </p:sp>
      <p:pic>
        <p:nvPicPr>
          <p:cNvPr id="6" name="그림 5">
            <a:extLst>
              <a:ext uri="{FF2B5EF4-FFF2-40B4-BE49-F238E27FC236}">
                <a16:creationId xmlns:a16="http://schemas.microsoft.com/office/drawing/2014/main" id="{D4F98FFD-0BDC-1ED2-C67C-9C424FE36B87}"/>
              </a:ext>
            </a:extLst>
          </p:cNvPr>
          <p:cNvPicPr>
            <a:picLocks noChangeAspect="1"/>
          </p:cNvPicPr>
          <p:nvPr/>
        </p:nvPicPr>
        <p:blipFill rotWithShape="1">
          <a:blip r:embed="rId10"/>
          <a:srcRect l="7606" t="1153" r="5353"/>
          <a:stretch/>
        </p:blipFill>
        <p:spPr>
          <a:xfrm>
            <a:off x="23008923" y="11864149"/>
            <a:ext cx="6346069" cy="8800738"/>
          </a:xfrm>
          <a:prstGeom prst="rect">
            <a:avLst/>
          </a:prstGeom>
        </p:spPr>
      </p:pic>
      <p:sp>
        <p:nvSpPr>
          <p:cNvPr id="34" name="TextBox 33">
            <a:extLst>
              <a:ext uri="{FF2B5EF4-FFF2-40B4-BE49-F238E27FC236}">
                <a16:creationId xmlns:a16="http://schemas.microsoft.com/office/drawing/2014/main" id="{2ADD2161-915A-7E01-9C5D-B0D22958E94D}"/>
              </a:ext>
            </a:extLst>
          </p:cNvPr>
          <p:cNvSpPr txBox="1"/>
          <p:nvPr/>
        </p:nvSpPr>
        <p:spPr>
          <a:xfrm>
            <a:off x="23887498" y="20454847"/>
            <a:ext cx="4836684" cy="648512"/>
          </a:xfrm>
          <a:prstGeom prst="rect">
            <a:avLst/>
          </a:prstGeom>
        </p:spPr>
        <p:txBody>
          <a:bodyPr wrap="square" lIns="90000" tIns="46800" rIns="90000" bIns="46800" rtlCol="0">
            <a:spAutoFit/>
          </a:bodyPr>
          <a:lstStyle/>
          <a:p>
            <a:pPr lvl="0">
              <a:spcBef>
                <a:spcPct val="0"/>
              </a:spcBef>
              <a:spcAft>
                <a:spcPct val="0"/>
              </a:spcAft>
              <a:defRPr lang="ko-KR" altLang="en-US"/>
            </a:pPr>
            <a:r>
              <a:rPr lang="en-US" altLang="ko-KR" sz="3600" spc="-150" dirty="0">
                <a:latin typeface="Microsoft Sans Serif" panose="020B0604020202020204" pitchFamily="34" charset="0"/>
                <a:ea typeface="맑은 고딕"/>
                <a:cs typeface="Microsoft Sans Serif" panose="020B0604020202020204" pitchFamily="34" charset="0"/>
                <a:sym typeface="Wingdings"/>
              </a:rPr>
              <a:t>  Figure 4. EOG_ model</a:t>
            </a:r>
          </a:p>
        </p:txBody>
      </p:sp>
    </p:spTree>
  </p:cSld>
  <p:clrMapOvr>
    <a:masterClrMapping/>
  </p:clrMapOvr>
  <p:transition/>
</p:sld>
</file>

<file path=ppt/theme/theme1.xml><?xml version="1.0" encoding="utf-8"?>
<a:theme xmlns:a="http://schemas.openxmlformats.org/drawingml/2006/main">
  <a:themeElements>
    <a:clrScheme name="PowerPoint">
      <a:dk1>
        <a:srgbClr val="000000"/>
      </a:dk1>
      <a:lt1>
        <a:srgbClr val="FFFFFF"/>
      </a:lt1>
      <a:dk2>
        <a:srgbClr val="1F497D"/>
      </a:dk2>
      <a:lt2>
        <a:srgbClr val="EEECE1"/>
      </a:lt2>
      <a:accent1>
        <a:srgbClr val="4F81BD"/>
      </a:accent1>
      <a:accent2>
        <a:srgbClr val="C0504D"/>
      </a:accent2>
      <a:accent3>
        <a:srgbClr val="000000"/>
      </a:accent3>
      <a:accent4>
        <a:srgbClr val="4338C6"/>
      </a:accent4>
      <a:accent5>
        <a:srgbClr val="B2CEFF"/>
      </a:accent5>
      <a:accent6>
        <a:srgbClr val="B9B9B9"/>
      </a:accent6>
      <a:hlink>
        <a:srgbClr val="0000FF"/>
      </a:hlink>
      <a:folHlink>
        <a:srgbClr val="800080"/>
      </a:folHlink>
    </a:clrScheme>
    <a:fontScheme name="">
      <a:majorFont>
        <a:latin typeface="HNC_GO_B_HINT_GS"/>
        <a:ea typeface=""/>
        <a:cs typeface="HNC_GO_B_HINT_GS"/>
      </a:majorFont>
      <a:minorFont>
        <a:latin typeface="HNC_GO_B_HINT_GS"/>
        <a:ea typeface=""/>
        <a:cs typeface="HNC_GO_B_HINT_GS"/>
      </a:minorFont>
    </a:fontScheme>
    <a:fmtSc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127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outerShdw blurRad="63500" dist="45398" dir="5400000" rotWithShape="0">
              <a:srgbClr val="000000">
                <a:alpha val="38000"/>
              </a:srgbClr>
            </a:outerShdw>
          </a:effectLst>
        </a:effectStyle>
        <a:effectStyle>
          <a:effectLst>
            <a:outerShdw blurRad="63500" dist="23000" dir="5400000" rotWithShape="0">
              <a:srgbClr val="000000">
                <a:alpha val="35000"/>
              </a:srgbClr>
            </a:outerShdw>
          </a:effectLst>
        </a:effectStyle>
        <a:effectStyle>
          <a:effectLst>
            <a:reflection blurRad="12700" stA="26000" endPos="28000" dist="38100" dir="5400000" sy="-100000" rotWithShape="0"/>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2">
          <a:schemeClr val="accent1">
            <a:shade val="2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bodyPr/>
      <a:lstStyle/>
    </a:txDef>
  </a:objectDefaults>
  <a:extraClrSchemeLst/>
</a:theme>
</file>

<file path=ppt/theme/theme2.xml><?xml version="1.0" encoding="utf-8"?>
<a:theme xmlns:a="http://schemas.openxmlformats.org/drawingml/2006/main" name="한컴오피스">
  <a:themeElements>
    <a:clrScheme name="한컴오피스">
      <a:dk1>
        <a:sysClr val="windowText" lastClr="000000"/>
      </a:dk1>
      <a:lt1>
        <a:sysClr val="window" lastClr="FFFFFF"/>
      </a:lt1>
      <a:dk2>
        <a:srgbClr val="1C3D62"/>
      </a:dk2>
      <a:lt2>
        <a:srgbClr val="E3DCC1"/>
      </a:lt2>
      <a:accent1>
        <a:srgbClr val="315F97"/>
      </a:accent1>
      <a:accent2>
        <a:srgbClr val="C75252"/>
      </a:accent2>
      <a:accent3>
        <a:srgbClr val="E9AE2B"/>
      </a:accent3>
      <a:accent4>
        <a:srgbClr val="699B37"/>
      </a:accent4>
      <a:accent5>
        <a:srgbClr val="358791"/>
      </a:accent5>
      <a:accent6>
        <a:srgbClr val="CA56A7"/>
      </a:accent6>
      <a:hlink>
        <a:srgbClr val="0000FF"/>
      </a:hlink>
      <a:folHlink>
        <a:srgbClr val="800080"/>
      </a:folHlink>
    </a:clrScheme>
    <a:fontScheme name="한컴오피스">
      <a:majorFont>
        <a:latin typeface="함초롬돋움"/>
        <a:ea typeface="함초롬돋움"/>
        <a:cs typeface=""/>
      </a:majorFont>
      <a:minorFont>
        <a:latin typeface="함초롬돋움"/>
        <a:ea typeface="함초롬돋움"/>
        <a:cs typeface=""/>
      </a:minorFont>
    </a:fontScheme>
    <a:fmtScheme name="한컴오피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12700" cap="flat" cmpd="sng" algn="ctr">
          <a:solidFill>
            <a:schemeClr val="phClr">
              <a:satMod val="105000"/>
            </a:scheme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75000"/>
              </a:srgbClr>
            </a:outerShdw>
          </a:effectLst>
        </a:effectStyle>
        <a:effectStyle>
          <a:effectLst>
            <a:outerShdw blurRad="38100" dist="25400" dir="5400000" rotWithShape="0">
              <a:srgbClr val="000000">
                <a:alpha val="75000"/>
              </a:srgbClr>
            </a:outerShdw>
          </a:effectLst>
        </a:effectStyle>
        <a:effectStyle>
          <a:effectLst>
            <a:reflection blurRad="12700" stA="26000" endPos="28000" dist="38100" dir="5400000" sy="-100000" rotWithShape="0"/>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3514</TotalTime>
  <Words>689</Words>
  <Application>Microsoft Office PowerPoint</Application>
  <PresentationFormat>사용자 지정</PresentationFormat>
  <Paragraphs>36</Paragraphs>
  <Slides>1</Slides>
  <Notes>0</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1</vt:i4>
      </vt:variant>
    </vt:vector>
  </HeadingPairs>
  <TitlesOfParts>
    <vt:vector size="7" baseType="lpstr">
      <vt:lpstr>HNC_GO_B_HINT_GS</vt:lpstr>
      <vt:lpstr>맑은 고딕</vt:lpstr>
      <vt:lpstr>함초롬돋움</vt:lpstr>
      <vt:lpstr>Arial</vt:lpstr>
      <vt:lpstr>Microsoft Sans Serif</vt:lpstr>
      <vt:lpstr/>
      <vt:lpstr>PowerPoint 프레젠테이션</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Kris Williams</dc:creator>
  <cp:lastModifiedBy>윤하연</cp:lastModifiedBy>
  <cp:revision>84</cp:revision>
  <dcterms:created xsi:type="dcterms:W3CDTF">2009-03-24T10:14:40Z</dcterms:created>
  <dcterms:modified xsi:type="dcterms:W3CDTF">2024-06-08T05:20:56Z</dcterms:modified>
</cp:coreProperties>
</file>

<file path=docProps/thumbnail.jpeg>
</file>